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8" r:id="rId4"/>
    <p:sldId id="267" r:id="rId5"/>
    <p:sldId id="270" r:id="rId6"/>
    <p:sldId id="269" r:id="rId7"/>
    <p:sldId id="271" r:id="rId8"/>
    <p:sldId id="274" r:id="rId9"/>
    <p:sldId id="273" r:id="rId10"/>
    <p:sldId id="257" r:id="rId11"/>
    <p:sldId id="275" r:id="rId12"/>
    <p:sldId id="276" r:id="rId13"/>
    <p:sldId id="28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300" r:id="rId35"/>
    <p:sldId id="301" r:id="rId36"/>
    <p:sldId id="302" r:id="rId37"/>
    <p:sldId id="30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kanksha Singh" initials="AS" lastIdx="1" clrIdx="0">
    <p:extLst>
      <p:ext uri="{19B8F6BF-5375-455C-9EA6-DF929625EA0E}">
        <p15:presenceInfo xmlns:p15="http://schemas.microsoft.com/office/powerpoint/2012/main" userId="S::aakanksha17718265@edu.surfspot.nl::3e42ae2a-5454-48cb-82a3-5fb4868f2f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18"/>
  </p:normalViewPr>
  <p:slideViewPr>
    <p:cSldViewPr snapToGrid="0" snapToObjects="1">
      <p:cViewPr varScale="1">
        <p:scale>
          <a:sx n="86" d="100"/>
          <a:sy n="86" d="100"/>
        </p:scale>
        <p:origin x="24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23:49:32.50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Variant calling and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37A5EC-8405-3D48-A65F-A59BD2749412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6BABE5-91E5-1942-83F4-F6131861E560}">
      <dgm:prSet phldrT="[Text]"/>
      <dgm:spPr/>
      <dgm:t>
        <a:bodyPr/>
        <a:lstStyle/>
        <a:p>
          <a:r>
            <a:rPr lang="en-GB" dirty="0"/>
            <a:t>After genotyping</a:t>
          </a:r>
        </a:p>
      </dgm:t>
    </dgm:pt>
    <dgm:pt modelId="{6D36AECA-4EA2-564C-A1A9-5156EC8009EF}" type="parTrans" cxnId="{3B905916-634B-8D49-936A-279AC9D2EE2E}">
      <dgm:prSet/>
      <dgm:spPr/>
      <dgm:t>
        <a:bodyPr/>
        <a:lstStyle/>
        <a:p>
          <a:endParaRPr lang="en-GB"/>
        </a:p>
      </dgm:t>
    </dgm:pt>
    <dgm:pt modelId="{72279600-A188-5A46-9E10-C21AB4B92683}" type="sibTrans" cxnId="{3B905916-634B-8D49-936A-279AC9D2EE2E}">
      <dgm:prSet/>
      <dgm:spPr/>
      <dgm:t>
        <a:bodyPr/>
        <a:lstStyle/>
        <a:p>
          <a:endParaRPr lang="en-GB"/>
        </a:p>
      </dgm:t>
    </dgm:pt>
    <dgm:pt modelId="{95911D92-EEE6-954E-8682-E037577FB8A5}">
      <dgm:prSet phldrT="[Text]" custT="1"/>
      <dgm:spPr/>
      <dgm:t>
        <a:bodyPr/>
        <a:lstStyle/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8342 variants*</a:t>
          </a:r>
        </a:p>
      </dgm:t>
    </dgm:pt>
    <dgm:pt modelId="{FA52A8B4-3CEA-B04A-89A1-1C5D628B1E38}" type="parTrans" cxnId="{A891E2EA-E2CB-7C4C-BC89-1A9819C1B681}">
      <dgm:prSet/>
      <dgm:spPr/>
      <dgm:t>
        <a:bodyPr/>
        <a:lstStyle/>
        <a:p>
          <a:endParaRPr lang="en-GB"/>
        </a:p>
      </dgm:t>
    </dgm:pt>
    <dgm:pt modelId="{222B426F-EFE2-054B-8A30-B3AD22B5D974}" type="sibTrans" cxnId="{A891E2EA-E2CB-7C4C-BC89-1A9819C1B681}">
      <dgm:prSet/>
      <dgm:spPr/>
      <dgm:t>
        <a:bodyPr/>
        <a:lstStyle/>
        <a:p>
          <a:endParaRPr lang="en-GB"/>
        </a:p>
      </dgm:t>
    </dgm:pt>
    <dgm:pt modelId="{8358E023-CBFC-4F4F-9AC8-412C1ECF962D}">
      <dgm:prSet phldrT="[Text]"/>
      <dgm:spPr/>
      <dgm:t>
        <a:bodyPr/>
        <a:lstStyle/>
        <a:p>
          <a:r>
            <a:rPr lang="en-GB" dirty="0"/>
            <a:t>After SelectVariants and VariantFiltration</a:t>
          </a:r>
        </a:p>
      </dgm:t>
    </dgm:pt>
    <dgm:pt modelId="{B67C48E3-EEA3-364A-8D5D-94B24BDAA957}" type="parTrans" cxnId="{E3260CCB-575F-BD4E-991D-AF095443DA14}">
      <dgm:prSet/>
      <dgm:spPr/>
      <dgm:t>
        <a:bodyPr/>
        <a:lstStyle/>
        <a:p>
          <a:endParaRPr lang="en-GB"/>
        </a:p>
      </dgm:t>
    </dgm:pt>
    <dgm:pt modelId="{C0F485EF-8872-A64F-BFCC-F12D60C3D4A4}" type="sibTrans" cxnId="{E3260CCB-575F-BD4E-991D-AF095443DA14}">
      <dgm:prSet/>
      <dgm:spPr/>
      <dgm:t>
        <a:bodyPr/>
        <a:lstStyle/>
        <a:p>
          <a:endParaRPr lang="en-GB"/>
        </a:p>
      </dgm:t>
    </dgm:pt>
    <dgm:pt modelId="{C5609F13-9393-4A49-939C-B080C30A4A22}">
      <dgm:prSet phldrT="[Text]"/>
      <dgm:spPr/>
      <dgm:t>
        <a:bodyPr/>
        <a:lstStyle/>
        <a:p>
          <a:r>
            <a:rPr lang="en-GB" dirty="0"/>
            <a:t>After VCFtools</a:t>
          </a:r>
        </a:p>
      </dgm:t>
    </dgm:pt>
    <dgm:pt modelId="{90301381-B7A2-AF40-8383-BA7F32C362F6}" type="parTrans" cxnId="{98E09A4E-4961-A949-BAF7-175692467428}">
      <dgm:prSet/>
      <dgm:spPr/>
      <dgm:t>
        <a:bodyPr/>
        <a:lstStyle/>
        <a:p>
          <a:endParaRPr lang="en-GB"/>
        </a:p>
      </dgm:t>
    </dgm:pt>
    <dgm:pt modelId="{5F170561-C15D-4945-9970-BDB106F1E1BF}" type="sibTrans" cxnId="{98E09A4E-4961-A949-BAF7-175692467428}">
      <dgm:prSet/>
      <dgm:spPr/>
      <dgm:t>
        <a:bodyPr/>
        <a:lstStyle/>
        <a:p>
          <a:endParaRPr lang="en-GB"/>
        </a:p>
      </dgm:t>
    </dgm:pt>
    <dgm:pt modelId="{65C4AB83-A2F7-B540-922C-7EC23CBF2062}">
      <dgm:prSet phldrT="[Text]" custT="1"/>
      <dgm:spPr/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INDELS-2808</a:t>
          </a:r>
        </a:p>
      </dgm:t>
    </dgm:pt>
    <dgm:pt modelId="{14A1C750-3E4D-8140-BA00-30F6EF1AD2F1}" type="parTrans" cxnId="{C16CB5FA-BEB6-DB45-BD4F-F4C783B88358}">
      <dgm:prSet/>
      <dgm:spPr/>
      <dgm:t>
        <a:bodyPr/>
        <a:lstStyle/>
        <a:p>
          <a:endParaRPr lang="en-GB"/>
        </a:p>
      </dgm:t>
    </dgm:pt>
    <dgm:pt modelId="{49F5C205-EC62-5148-BD9D-E4353E62BE49}" type="sibTrans" cxnId="{C16CB5FA-BEB6-DB45-BD4F-F4C783B88358}">
      <dgm:prSet/>
      <dgm:spPr/>
      <dgm:t>
        <a:bodyPr/>
        <a:lstStyle/>
        <a:p>
          <a:endParaRPr lang="en-GB"/>
        </a:p>
      </dgm:t>
    </dgm:pt>
    <dgm:pt modelId="{ADEDDB76-320A-264D-B10F-D55548472497}">
      <dgm:prSet phldrT="[Text]" custT="1"/>
      <dgm:spPr/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SNPs - 2532</a:t>
          </a:r>
        </a:p>
      </dgm:t>
    </dgm:pt>
    <dgm:pt modelId="{0E79E494-55F2-7246-A71D-3FD9DCD6BA94}" type="parTrans" cxnId="{87037FF5-E924-2246-B330-4F57293F5778}">
      <dgm:prSet/>
      <dgm:spPr/>
      <dgm:t>
        <a:bodyPr/>
        <a:lstStyle/>
        <a:p>
          <a:endParaRPr lang="en-GB"/>
        </a:p>
      </dgm:t>
    </dgm:pt>
    <dgm:pt modelId="{05D3AF0F-9F26-7D49-9C00-5B37044D2D2D}" type="sibTrans" cxnId="{87037FF5-E924-2246-B330-4F57293F5778}">
      <dgm:prSet/>
      <dgm:spPr/>
      <dgm:t>
        <a:bodyPr/>
        <a:lstStyle/>
        <a:p>
          <a:endParaRPr lang="en-GB"/>
        </a:p>
      </dgm:t>
    </dgm:pt>
    <dgm:pt modelId="{A5312B09-3976-AC43-B14D-F0258702D4B7}">
      <dgm:prSet phldrT="[Text]"/>
      <dgm:spPr/>
      <dgm:t>
        <a:bodyPr/>
        <a:lstStyle/>
        <a:p>
          <a:r>
            <a:rPr lang="en-GB" dirty="0"/>
            <a:t>Filtering according to AD</a:t>
          </a:r>
        </a:p>
      </dgm:t>
    </dgm:pt>
    <dgm:pt modelId="{B389FFB3-E51C-5340-86D4-DE5709FA0BFA}" type="parTrans" cxnId="{4CF73D55-7B51-2F4E-9D52-FA6A671D4FDC}">
      <dgm:prSet/>
      <dgm:spPr/>
      <dgm:t>
        <a:bodyPr/>
        <a:lstStyle/>
        <a:p>
          <a:endParaRPr lang="en-GB"/>
        </a:p>
      </dgm:t>
    </dgm:pt>
    <dgm:pt modelId="{B35A6771-FCFD-0A47-AE7F-5DEDB87E117F}" type="sibTrans" cxnId="{4CF73D55-7B51-2F4E-9D52-FA6A671D4FDC}">
      <dgm:prSet/>
      <dgm:spPr/>
      <dgm:t>
        <a:bodyPr/>
        <a:lstStyle/>
        <a:p>
          <a:endParaRPr lang="en-GB"/>
        </a:p>
      </dgm:t>
    </dgm:pt>
    <dgm:pt modelId="{0DFBB202-C797-3646-96AD-1017C9C6CA21}">
      <dgm:prSet phldrT="[Text]" custT="1"/>
      <dgm:spPr/>
      <dgm:t>
        <a:bodyPr/>
        <a:lstStyle/>
        <a:p>
          <a:r>
            <a:rPr lang="en-GB" sz="2000" dirty="0"/>
            <a:t>INDELS- 1503 (0.4 and 0.6)</a:t>
          </a:r>
        </a:p>
      </dgm:t>
    </dgm:pt>
    <dgm:pt modelId="{38B8FB85-3E4F-8241-96FD-CA16116F1B91}" type="parTrans" cxnId="{714CBFAE-FC9A-FE4A-A8CB-BB21F66866E0}">
      <dgm:prSet/>
      <dgm:spPr/>
      <dgm:t>
        <a:bodyPr/>
        <a:lstStyle/>
        <a:p>
          <a:endParaRPr lang="en-GB"/>
        </a:p>
      </dgm:t>
    </dgm:pt>
    <dgm:pt modelId="{708FB051-D940-3142-83F5-25DD71C44978}" type="sibTrans" cxnId="{714CBFAE-FC9A-FE4A-A8CB-BB21F66866E0}">
      <dgm:prSet/>
      <dgm:spPr/>
      <dgm:t>
        <a:bodyPr/>
        <a:lstStyle/>
        <a:p>
          <a:endParaRPr lang="en-GB"/>
        </a:p>
      </dgm:t>
    </dgm:pt>
    <dgm:pt modelId="{1B392B72-1BD0-574E-85E7-4A364BBE4EC4}">
      <dgm:prSet phldrT="[Text]" custT="1"/>
      <dgm:spPr/>
      <dgm:t>
        <a:bodyPr/>
        <a:lstStyle/>
        <a:p>
          <a:r>
            <a:rPr lang="en-GB" sz="2000" dirty="0"/>
            <a:t>SNPs – 481    (0.2 and 0.8)</a:t>
          </a:r>
        </a:p>
        <a:p>
          <a:endParaRPr lang="en-GB" sz="1200" dirty="0"/>
        </a:p>
      </dgm:t>
    </dgm:pt>
    <dgm:pt modelId="{540D2DFF-2935-1845-A686-181A36C4DF1E}" type="parTrans" cxnId="{EE8DA24E-03F1-7040-9049-46A5428C352D}">
      <dgm:prSet/>
      <dgm:spPr/>
      <dgm:t>
        <a:bodyPr/>
        <a:lstStyle/>
        <a:p>
          <a:endParaRPr lang="en-GB"/>
        </a:p>
      </dgm:t>
    </dgm:pt>
    <dgm:pt modelId="{B3B9A9CA-9C5F-EB4C-8A38-130DCDB3BC38}" type="sibTrans" cxnId="{EE8DA24E-03F1-7040-9049-46A5428C352D}">
      <dgm:prSet/>
      <dgm:spPr/>
      <dgm:t>
        <a:bodyPr/>
        <a:lstStyle/>
        <a:p>
          <a:endParaRPr lang="en-GB"/>
        </a:p>
      </dgm:t>
    </dgm:pt>
    <dgm:pt modelId="{030814B8-E7E3-0E41-BF8A-7E5D4E2BDB08}">
      <dgm:prSet phldrT="[Text]" custT="1"/>
      <dgm:spPr/>
      <dgm:t>
        <a:bodyPr/>
        <a:lstStyle/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INDELS – 2869*</a:t>
          </a:r>
        </a:p>
      </dgm:t>
    </dgm:pt>
    <dgm:pt modelId="{23FD4948-C097-B049-A421-D7B1A2288964}" type="parTrans" cxnId="{3FA0DDC2-0854-A54C-83E8-DC8DDF9356B4}">
      <dgm:prSet/>
      <dgm:spPr/>
      <dgm:t>
        <a:bodyPr/>
        <a:lstStyle/>
        <a:p>
          <a:endParaRPr lang="en-GB"/>
        </a:p>
      </dgm:t>
    </dgm:pt>
    <dgm:pt modelId="{E84E3084-E966-1D45-9533-AD67A3E797CB}" type="sibTrans" cxnId="{3FA0DDC2-0854-A54C-83E8-DC8DDF9356B4}">
      <dgm:prSet/>
      <dgm:spPr/>
      <dgm:t>
        <a:bodyPr/>
        <a:lstStyle/>
        <a:p>
          <a:endParaRPr lang="en-GB"/>
        </a:p>
      </dgm:t>
    </dgm:pt>
    <dgm:pt modelId="{876B94E1-DD39-D748-B109-A4115307FC0D}">
      <dgm:prSet phldrT="[Text]" custT="1"/>
      <dgm:spPr/>
      <dgm:t>
        <a:bodyPr/>
        <a:lstStyle/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SNPs – 2593*</a:t>
          </a:r>
        </a:p>
      </dgm:t>
    </dgm:pt>
    <dgm:pt modelId="{5C56FB8A-3917-E342-8E9E-15A3F2813E10}" type="parTrans" cxnId="{EBFABBAF-9816-634E-B4B3-3103B7E115AE}">
      <dgm:prSet/>
      <dgm:spPr/>
      <dgm:t>
        <a:bodyPr/>
        <a:lstStyle/>
        <a:p>
          <a:endParaRPr lang="en-GB"/>
        </a:p>
      </dgm:t>
    </dgm:pt>
    <dgm:pt modelId="{6EE6B4F2-635B-1348-9BBF-CF578A8AA581}" type="sibTrans" cxnId="{EBFABBAF-9816-634E-B4B3-3103B7E115AE}">
      <dgm:prSet/>
      <dgm:spPr/>
      <dgm:t>
        <a:bodyPr/>
        <a:lstStyle/>
        <a:p>
          <a:endParaRPr lang="en-GB"/>
        </a:p>
      </dgm:t>
    </dgm:pt>
    <dgm:pt modelId="{D3558CD3-BE71-C447-8061-6F4EF65965B4}">
      <dgm:prSet phldrT="[Text]" custT="1"/>
      <dgm:spPr/>
      <dgm:t>
        <a:bodyPr/>
        <a:lstStyle/>
        <a:p>
          <a:r>
            <a:rPr lang="en-GB" sz="1600" dirty="0"/>
            <a:t>134/164  match with Hamilton</a:t>
          </a:r>
        </a:p>
      </dgm:t>
    </dgm:pt>
    <dgm:pt modelId="{F1EB8227-901A-A442-9054-854DCE70DFD6}" type="parTrans" cxnId="{7A1C754B-5B15-6E4A-8BFA-D15F01E320BB}">
      <dgm:prSet/>
      <dgm:spPr/>
      <dgm:t>
        <a:bodyPr/>
        <a:lstStyle/>
        <a:p>
          <a:endParaRPr lang="en-GB"/>
        </a:p>
      </dgm:t>
    </dgm:pt>
    <dgm:pt modelId="{53A7ADE6-D515-E342-B9B7-6442E31F9329}" type="sibTrans" cxnId="{7A1C754B-5B15-6E4A-8BFA-D15F01E320BB}">
      <dgm:prSet/>
      <dgm:spPr/>
      <dgm:t>
        <a:bodyPr/>
        <a:lstStyle/>
        <a:p>
          <a:endParaRPr lang="en-GB"/>
        </a:p>
      </dgm:t>
    </dgm:pt>
    <dgm:pt modelId="{BD08276B-55C6-4D45-B751-127059A774CC}">
      <dgm:prSet phldrT="[Text]" custT="1"/>
      <dgm:spPr/>
      <dgm:t>
        <a:bodyPr/>
        <a:lstStyle/>
        <a:p>
          <a:r>
            <a:rPr lang="en-GB" sz="1600" dirty="0"/>
            <a:t>10/15 match with Hamilton</a:t>
          </a:r>
        </a:p>
      </dgm:t>
    </dgm:pt>
    <dgm:pt modelId="{7733BCDA-DFB5-3045-89AE-237E956A3A61}" type="parTrans" cxnId="{165DFFBC-DAC8-2440-8292-1DA4295F38B4}">
      <dgm:prSet/>
      <dgm:spPr/>
      <dgm:t>
        <a:bodyPr/>
        <a:lstStyle/>
        <a:p>
          <a:endParaRPr lang="en-GB"/>
        </a:p>
      </dgm:t>
    </dgm:pt>
    <dgm:pt modelId="{75B74C42-7D8B-2F43-A5C3-968783B080FA}" type="sibTrans" cxnId="{165DFFBC-DAC8-2440-8292-1DA4295F38B4}">
      <dgm:prSet/>
      <dgm:spPr/>
      <dgm:t>
        <a:bodyPr/>
        <a:lstStyle/>
        <a:p>
          <a:endParaRPr lang="en-GB"/>
        </a:p>
      </dgm:t>
    </dgm:pt>
    <dgm:pt modelId="{490B3B90-AF6D-3441-A34E-C08BFFF6B2AB}">
      <dgm:prSet phldrT="[Text]" custT="1"/>
      <dgm:spPr/>
      <dgm:t>
        <a:bodyPr/>
        <a:lstStyle/>
        <a:p>
          <a:r>
            <a:rPr lang="en-GB" sz="1400" dirty="0"/>
            <a:t>98/164 match with Hamilton</a:t>
          </a:r>
        </a:p>
      </dgm:t>
    </dgm:pt>
    <dgm:pt modelId="{9BC75AD5-ADB6-D944-8CE2-CD3A3712F77C}" type="parTrans" cxnId="{B8B2B5EB-72A6-BA45-A787-FE92420154BE}">
      <dgm:prSet/>
      <dgm:spPr/>
      <dgm:t>
        <a:bodyPr/>
        <a:lstStyle/>
        <a:p>
          <a:endParaRPr lang="en-GB"/>
        </a:p>
      </dgm:t>
    </dgm:pt>
    <dgm:pt modelId="{54047DFF-8F8D-C347-BCC5-7CFE0087204F}" type="sibTrans" cxnId="{B8B2B5EB-72A6-BA45-A787-FE92420154BE}">
      <dgm:prSet/>
      <dgm:spPr/>
      <dgm:t>
        <a:bodyPr/>
        <a:lstStyle/>
        <a:p>
          <a:endParaRPr lang="en-GB"/>
        </a:p>
      </dgm:t>
    </dgm:pt>
    <dgm:pt modelId="{EF0EA7CF-6C7C-2A4D-836B-86069AB48B61}">
      <dgm:prSet phldrT="[Text]" custT="1"/>
      <dgm:spPr/>
      <dgm:t>
        <a:bodyPr/>
        <a:lstStyle/>
        <a:p>
          <a:r>
            <a:rPr lang="en-GB" sz="1400" dirty="0"/>
            <a:t>8/15 match with Hamilton</a:t>
          </a:r>
        </a:p>
        <a:p>
          <a:endParaRPr lang="en-GB" sz="700" dirty="0"/>
        </a:p>
      </dgm:t>
    </dgm:pt>
    <dgm:pt modelId="{701FD6F9-3A98-9143-B9A0-7CF05A92E43C}" type="parTrans" cxnId="{610EFFD4-C8FD-2D4D-AD30-97AD95EE7EB0}">
      <dgm:prSet/>
      <dgm:spPr/>
      <dgm:t>
        <a:bodyPr/>
        <a:lstStyle/>
        <a:p>
          <a:endParaRPr lang="en-GB"/>
        </a:p>
      </dgm:t>
    </dgm:pt>
    <dgm:pt modelId="{22AA4B80-D10E-E84D-9B96-0925AB7A8ECE}" type="sibTrans" cxnId="{610EFFD4-C8FD-2D4D-AD30-97AD95EE7EB0}">
      <dgm:prSet/>
      <dgm:spPr/>
      <dgm:t>
        <a:bodyPr/>
        <a:lstStyle/>
        <a:p>
          <a:endParaRPr lang="en-GB"/>
        </a:p>
      </dgm:t>
    </dgm:pt>
    <dgm:pt modelId="{1C3BEE8C-E5CC-4046-95A7-00CE5BE57674}" type="pres">
      <dgm:prSet presAssocID="{EA37A5EC-8405-3D48-A65F-A59BD2749412}" presName="Name0" presStyleCnt="0">
        <dgm:presLayoutVars>
          <dgm:dir/>
          <dgm:animLvl val="lvl"/>
          <dgm:resizeHandles val="exact"/>
        </dgm:presLayoutVars>
      </dgm:prSet>
      <dgm:spPr/>
    </dgm:pt>
    <dgm:pt modelId="{3FC913AF-D70C-864D-9608-0D410A7116A0}" type="pres">
      <dgm:prSet presAssocID="{A5312B09-3976-AC43-B14D-F0258702D4B7}" presName="boxAndChildren" presStyleCnt="0"/>
      <dgm:spPr/>
    </dgm:pt>
    <dgm:pt modelId="{B5C20289-326B-AB42-803E-0EE931BAE5D1}" type="pres">
      <dgm:prSet presAssocID="{A5312B09-3976-AC43-B14D-F0258702D4B7}" presName="parentTextBox" presStyleLbl="node1" presStyleIdx="0" presStyleCnt="4"/>
      <dgm:spPr/>
    </dgm:pt>
    <dgm:pt modelId="{49317E46-6FCD-1142-8974-C8C58868AA59}" type="pres">
      <dgm:prSet presAssocID="{A5312B09-3976-AC43-B14D-F0258702D4B7}" presName="entireBox" presStyleLbl="node1" presStyleIdx="0" presStyleCnt="4"/>
      <dgm:spPr/>
    </dgm:pt>
    <dgm:pt modelId="{CB9988C0-9D9E-3646-B927-315E1FC9565C}" type="pres">
      <dgm:prSet presAssocID="{A5312B09-3976-AC43-B14D-F0258702D4B7}" presName="descendantBox" presStyleCnt="0"/>
      <dgm:spPr/>
    </dgm:pt>
    <dgm:pt modelId="{805660A0-2CEB-204A-BB71-A2F0F8CAA312}" type="pres">
      <dgm:prSet presAssocID="{0DFBB202-C797-3646-96AD-1017C9C6CA21}" presName="childTextBox" presStyleLbl="fgAccFollowNode1" presStyleIdx="0" presStyleCnt="7" custScaleX="91330" custScaleY="113140">
        <dgm:presLayoutVars>
          <dgm:bulletEnabled val="1"/>
        </dgm:presLayoutVars>
      </dgm:prSet>
      <dgm:spPr/>
    </dgm:pt>
    <dgm:pt modelId="{4EB97F5A-8DBB-B044-8607-ED85A5ECB5F4}" type="pres">
      <dgm:prSet presAssocID="{1B392B72-1BD0-574E-85E7-4A364BBE4EC4}" presName="childTextBox" presStyleLbl="fgAccFollowNode1" presStyleIdx="1" presStyleCnt="7" custScaleY="113392">
        <dgm:presLayoutVars>
          <dgm:bulletEnabled val="1"/>
        </dgm:presLayoutVars>
      </dgm:prSet>
      <dgm:spPr/>
    </dgm:pt>
    <dgm:pt modelId="{EB9AB8DC-3CBB-6246-8194-438369504EB1}" type="pres">
      <dgm:prSet presAssocID="{5F170561-C15D-4945-9970-BDB106F1E1BF}" presName="sp" presStyleCnt="0"/>
      <dgm:spPr/>
    </dgm:pt>
    <dgm:pt modelId="{906F9CA8-E498-7F4F-BC97-5DD81539A757}" type="pres">
      <dgm:prSet presAssocID="{C5609F13-9393-4A49-939C-B080C30A4A22}" presName="arrowAndChildren" presStyleCnt="0"/>
      <dgm:spPr/>
    </dgm:pt>
    <dgm:pt modelId="{98201197-3B61-E249-BB95-01F3D67EB518}" type="pres">
      <dgm:prSet presAssocID="{C5609F13-9393-4A49-939C-B080C30A4A22}" presName="parentTextArrow" presStyleLbl="node1" presStyleIdx="0" presStyleCnt="4"/>
      <dgm:spPr/>
    </dgm:pt>
    <dgm:pt modelId="{E3EAEBD8-07E3-7041-8D4E-85D16CB279FC}" type="pres">
      <dgm:prSet presAssocID="{C5609F13-9393-4A49-939C-B080C30A4A22}" presName="arrow" presStyleLbl="node1" presStyleIdx="1" presStyleCnt="4"/>
      <dgm:spPr/>
    </dgm:pt>
    <dgm:pt modelId="{52925B40-80CE-3742-921C-56C6E733FDC6}" type="pres">
      <dgm:prSet presAssocID="{C5609F13-9393-4A49-939C-B080C30A4A22}" presName="descendantArrow" presStyleCnt="0"/>
      <dgm:spPr/>
    </dgm:pt>
    <dgm:pt modelId="{0A041DE8-9BC7-1448-ADB0-41450AFD3129}" type="pres">
      <dgm:prSet presAssocID="{65C4AB83-A2F7-B540-922C-7EC23CBF2062}" presName="childTextArrow" presStyleLbl="fgAccFollowNode1" presStyleIdx="2" presStyleCnt="7" custScaleY="226567" custLinFactNeighborX="0" custLinFactNeighborY="55826">
        <dgm:presLayoutVars>
          <dgm:bulletEnabled val="1"/>
        </dgm:presLayoutVars>
      </dgm:prSet>
      <dgm:spPr/>
    </dgm:pt>
    <dgm:pt modelId="{CB15BCC4-EC43-5943-8A86-EFA1C203E117}" type="pres">
      <dgm:prSet presAssocID="{ADEDDB76-320A-264D-B10F-D55548472497}" presName="childTextArrow" presStyleLbl="fgAccFollowNode1" presStyleIdx="3" presStyleCnt="7" custScaleY="237625" custLinFactNeighborX="0" custLinFactNeighborY="52863">
        <dgm:presLayoutVars>
          <dgm:bulletEnabled val="1"/>
        </dgm:presLayoutVars>
      </dgm:prSet>
      <dgm:spPr/>
    </dgm:pt>
    <dgm:pt modelId="{BCBBCD78-43D8-7247-9EE8-6E55C4776A39}" type="pres">
      <dgm:prSet presAssocID="{C0F485EF-8872-A64F-BFCC-F12D60C3D4A4}" presName="sp" presStyleCnt="0"/>
      <dgm:spPr/>
    </dgm:pt>
    <dgm:pt modelId="{F47949D0-71EA-1C43-9AB2-857D263B825B}" type="pres">
      <dgm:prSet presAssocID="{8358E023-CBFC-4F4F-9AC8-412C1ECF962D}" presName="arrowAndChildren" presStyleCnt="0"/>
      <dgm:spPr/>
    </dgm:pt>
    <dgm:pt modelId="{E292523C-2190-B440-AE32-763798125AC7}" type="pres">
      <dgm:prSet presAssocID="{8358E023-CBFC-4F4F-9AC8-412C1ECF962D}" presName="parentTextArrow" presStyleLbl="node1" presStyleIdx="1" presStyleCnt="4"/>
      <dgm:spPr/>
    </dgm:pt>
    <dgm:pt modelId="{6B5DD687-5588-8B4A-B34C-C27E2ED9DBE5}" type="pres">
      <dgm:prSet presAssocID="{8358E023-CBFC-4F4F-9AC8-412C1ECF962D}" presName="arrow" presStyleLbl="node1" presStyleIdx="2" presStyleCnt="4" custLinFactNeighborX="1282"/>
      <dgm:spPr/>
    </dgm:pt>
    <dgm:pt modelId="{F5A70AB9-CE40-BC4B-B6CB-89A64B662B1D}" type="pres">
      <dgm:prSet presAssocID="{8358E023-CBFC-4F4F-9AC8-412C1ECF962D}" presName="descendantArrow" presStyleCnt="0"/>
      <dgm:spPr/>
    </dgm:pt>
    <dgm:pt modelId="{E8DDBE18-6344-F543-B6C6-434299944E24}" type="pres">
      <dgm:prSet presAssocID="{030814B8-E7E3-0E41-BF8A-7E5D4E2BDB08}" presName="childTextArrow" presStyleLbl="fgAccFollowNode1" presStyleIdx="4" presStyleCnt="7">
        <dgm:presLayoutVars>
          <dgm:bulletEnabled val="1"/>
        </dgm:presLayoutVars>
      </dgm:prSet>
      <dgm:spPr/>
    </dgm:pt>
    <dgm:pt modelId="{CE0002C9-C750-D841-A511-8B381C03C223}" type="pres">
      <dgm:prSet presAssocID="{876B94E1-DD39-D748-B109-A4115307FC0D}" presName="childTextArrow" presStyleLbl="fgAccFollowNode1" presStyleIdx="5" presStyleCnt="7">
        <dgm:presLayoutVars>
          <dgm:bulletEnabled val="1"/>
        </dgm:presLayoutVars>
      </dgm:prSet>
      <dgm:spPr/>
    </dgm:pt>
    <dgm:pt modelId="{1C7A952E-9CFD-1841-97CD-C82D45A2FC10}" type="pres">
      <dgm:prSet presAssocID="{72279600-A188-5A46-9E10-C21AB4B92683}" presName="sp" presStyleCnt="0"/>
      <dgm:spPr/>
    </dgm:pt>
    <dgm:pt modelId="{A2EFDBE9-5BBA-8A41-98D7-05FC74B9574F}" type="pres">
      <dgm:prSet presAssocID="{F66BABE5-91E5-1942-83F4-F6131861E560}" presName="arrowAndChildren" presStyleCnt="0"/>
      <dgm:spPr/>
    </dgm:pt>
    <dgm:pt modelId="{B67A8348-48B8-1A4B-96E0-616BA439060E}" type="pres">
      <dgm:prSet presAssocID="{F66BABE5-91E5-1942-83F4-F6131861E560}" presName="parentTextArrow" presStyleLbl="node1" presStyleIdx="2" presStyleCnt="4"/>
      <dgm:spPr/>
    </dgm:pt>
    <dgm:pt modelId="{40D4B804-F94E-B342-80AE-3A9EE4F7CAEA}" type="pres">
      <dgm:prSet presAssocID="{F66BABE5-91E5-1942-83F4-F6131861E560}" presName="arrow" presStyleLbl="node1" presStyleIdx="3" presStyleCnt="4" custLinFactNeighborX="1771" custLinFactNeighborY="984"/>
      <dgm:spPr/>
    </dgm:pt>
    <dgm:pt modelId="{0360CB5F-081E-2C4F-8B96-A801E5B27A57}" type="pres">
      <dgm:prSet presAssocID="{F66BABE5-91E5-1942-83F4-F6131861E560}" presName="descendantArrow" presStyleCnt="0"/>
      <dgm:spPr/>
    </dgm:pt>
    <dgm:pt modelId="{FD5F8F4A-BC2C-294E-82D8-517C56AF7AD1}" type="pres">
      <dgm:prSet presAssocID="{95911D92-EEE6-954E-8682-E037577FB8A5}" presName="childTextArrow" presStyleLbl="fgAccFollowNode1" presStyleIdx="6" presStyleCnt="7" custLinFactNeighborX="31717" custLinFactNeighborY="-2907">
        <dgm:presLayoutVars>
          <dgm:bulletEnabled val="1"/>
        </dgm:presLayoutVars>
      </dgm:prSet>
      <dgm:spPr/>
    </dgm:pt>
  </dgm:ptLst>
  <dgm:cxnLst>
    <dgm:cxn modelId="{CCE91D12-21F8-6048-BB9F-EADB2A1B09E7}" type="presOf" srcId="{490B3B90-AF6D-3441-A34E-C08BFFF6B2AB}" destId="{805660A0-2CEB-204A-BB71-A2F0F8CAA312}" srcOrd="0" destOrd="1" presId="urn:microsoft.com/office/officeart/2005/8/layout/process4"/>
    <dgm:cxn modelId="{3B905916-634B-8D49-936A-279AC9D2EE2E}" srcId="{EA37A5EC-8405-3D48-A65F-A59BD2749412}" destId="{F66BABE5-91E5-1942-83F4-F6131861E560}" srcOrd="0" destOrd="0" parTransId="{6D36AECA-4EA2-564C-A1A9-5156EC8009EF}" sibTransId="{72279600-A188-5A46-9E10-C21AB4B92683}"/>
    <dgm:cxn modelId="{16277017-DAE0-6C41-AD9F-35415908EBCC}" type="presOf" srcId="{1B392B72-1BD0-574E-85E7-4A364BBE4EC4}" destId="{4EB97F5A-8DBB-B044-8607-ED85A5ECB5F4}" srcOrd="0" destOrd="0" presId="urn:microsoft.com/office/officeart/2005/8/layout/process4"/>
    <dgm:cxn modelId="{91374019-39A3-B24E-8721-A9E4095E9D48}" type="presOf" srcId="{0DFBB202-C797-3646-96AD-1017C9C6CA21}" destId="{805660A0-2CEB-204A-BB71-A2F0F8CAA312}" srcOrd="0" destOrd="0" presId="urn:microsoft.com/office/officeart/2005/8/layout/process4"/>
    <dgm:cxn modelId="{5BD7121F-ACA4-C044-962F-4A0AB2CC4114}" type="presOf" srcId="{8358E023-CBFC-4F4F-9AC8-412C1ECF962D}" destId="{E292523C-2190-B440-AE32-763798125AC7}" srcOrd="0" destOrd="0" presId="urn:microsoft.com/office/officeart/2005/8/layout/process4"/>
    <dgm:cxn modelId="{D6B9F920-3CD6-7142-89F9-E57CB1BE93F6}" type="presOf" srcId="{BD08276B-55C6-4D45-B751-127059A774CC}" destId="{CB15BCC4-EC43-5943-8A86-EFA1C203E117}" srcOrd="0" destOrd="1" presId="urn:microsoft.com/office/officeart/2005/8/layout/process4"/>
    <dgm:cxn modelId="{21C92E2C-33F3-6240-954B-33F40D6189CE}" type="presOf" srcId="{D3558CD3-BE71-C447-8061-6F4EF65965B4}" destId="{0A041DE8-9BC7-1448-ADB0-41450AFD3129}" srcOrd="0" destOrd="1" presId="urn:microsoft.com/office/officeart/2005/8/layout/process4"/>
    <dgm:cxn modelId="{E4FD023D-AC01-9149-86A8-D4333EA7334F}" type="presOf" srcId="{8358E023-CBFC-4F4F-9AC8-412C1ECF962D}" destId="{6B5DD687-5588-8B4A-B34C-C27E2ED9DBE5}" srcOrd="1" destOrd="0" presId="urn:microsoft.com/office/officeart/2005/8/layout/process4"/>
    <dgm:cxn modelId="{141BC340-F678-EE47-8215-FFED561F9424}" type="presOf" srcId="{A5312B09-3976-AC43-B14D-F0258702D4B7}" destId="{49317E46-6FCD-1142-8974-C8C58868AA59}" srcOrd="1" destOrd="0" presId="urn:microsoft.com/office/officeart/2005/8/layout/process4"/>
    <dgm:cxn modelId="{6FEBB341-7343-304C-A1C9-C59975973379}" type="presOf" srcId="{F66BABE5-91E5-1942-83F4-F6131861E560}" destId="{B67A8348-48B8-1A4B-96E0-616BA439060E}" srcOrd="0" destOrd="0" presId="urn:microsoft.com/office/officeart/2005/8/layout/process4"/>
    <dgm:cxn modelId="{7A1C754B-5B15-6E4A-8BFA-D15F01E320BB}" srcId="{65C4AB83-A2F7-B540-922C-7EC23CBF2062}" destId="{D3558CD3-BE71-C447-8061-6F4EF65965B4}" srcOrd="0" destOrd="0" parTransId="{F1EB8227-901A-A442-9054-854DCE70DFD6}" sibTransId="{53A7ADE6-D515-E342-B9B7-6442E31F9329}"/>
    <dgm:cxn modelId="{98E09A4E-4961-A949-BAF7-175692467428}" srcId="{EA37A5EC-8405-3D48-A65F-A59BD2749412}" destId="{C5609F13-9393-4A49-939C-B080C30A4A22}" srcOrd="2" destOrd="0" parTransId="{90301381-B7A2-AF40-8383-BA7F32C362F6}" sibTransId="{5F170561-C15D-4945-9970-BDB106F1E1BF}"/>
    <dgm:cxn modelId="{EE8DA24E-03F1-7040-9049-46A5428C352D}" srcId="{A5312B09-3976-AC43-B14D-F0258702D4B7}" destId="{1B392B72-1BD0-574E-85E7-4A364BBE4EC4}" srcOrd="1" destOrd="0" parTransId="{540D2DFF-2935-1845-A686-181A36C4DF1E}" sibTransId="{B3B9A9CA-9C5F-EB4C-8A38-130DCDB3BC38}"/>
    <dgm:cxn modelId="{835AF84F-9BC4-974C-9A7C-B7478932A0E6}" type="presOf" srcId="{876B94E1-DD39-D748-B109-A4115307FC0D}" destId="{CE0002C9-C750-D841-A511-8B381C03C223}" srcOrd="0" destOrd="0" presId="urn:microsoft.com/office/officeart/2005/8/layout/process4"/>
    <dgm:cxn modelId="{4CF73D55-7B51-2F4E-9D52-FA6A671D4FDC}" srcId="{EA37A5EC-8405-3D48-A65F-A59BD2749412}" destId="{A5312B09-3976-AC43-B14D-F0258702D4B7}" srcOrd="3" destOrd="0" parTransId="{B389FFB3-E51C-5340-86D4-DE5709FA0BFA}" sibTransId="{B35A6771-FCFD-0A47-AE7F-5DEDB87E117F}"/>
    <dgm:cxn modelId="{22D8417B-3DA4-3648-9155-6F500209157D}" type="presOf" srcId="{030814B8-E7E3-0E41-BF8A-7E5D4E2BDB08}" destId="{E8DDBE18-6344-F543-B6C6-434299944E24}" srcOrd="0" destOrd="0" presId="urn:microsoft.com/office/officeart/2005/8/layout/process4"/>
    <dgm:cxn modelId="{23017B8F-44E8-5341-A680-D7150E3CC5C4}" type="presOf" srcId="{65C4AB83-A2F7-B540-922C-7EC23CBF2062}" destId="{0A041DE8-9BC7-1448-ADB0-41450AFD3129}" srcOrd="0" destOrd="0" presId="urn:microsoft.com/office/officeart/2005/8/layout/process4"/>
    <dgm:cxn modelId="{048AED94-FBE9-9B4C-9A12-948B624F3CBB}" type="presOf" srcId="{C5609F13-9393-4A49-939C-B080C30A4A22}" destId="{E3EAEBD8-07E3-7041-8D4E-85D16CB279FC}" srcOrd="1" destOrd="0" presId="urn:microsoft.com/office/officeart/2005/8/layout/process4"/>
    <dgm:cxn modelId="{3DAE4E97-7C49-DD4A-9775-7D01CEA2A94B}" type="presOf" srcId="{EF0EA7CF-6C7C-2A4D-836B-86069AB48B61}" destId="{4EB97F5A-8DBB-B044-8607-ED85A5ECB5F4}" srcOrd="0" destOrd="1" presId="urn:microsoft.com/office/officeart/2005/8/layout/process4"/>
    <dgm:cxn modelId="{3F53ECA9-8352-8E41-9074-AC1F617AAD51}" type="presOf" srcId="{EA37A5EC-8405-3D48-A65F-A59BD2749412}" destId="{1C3BEE8C-E5CC-4046-95A7-00CE5BE57674}" srcOrd="0" destOrd="0" presId="urn:microsoft.com/office/officeart/2005/8/layout/process4"/>
    <dgm:cxn modelId="{714CBFAE-FC9A-FE4A-A8CB-BB21F66866E0}" srcId="{A5312B09-3976-AC43-B14D-F0258702D4B7}" destId="{0DFBB202-C797-3646-96AD-1017C9C6CA21}" srcOrd="0" destOrd="0" parTransId="{38B8FB85-3E4F-8241-96FD-CA16116F1B91}" sibTransId="{708FB051-D940-3142-83F5-25DD71C44978}"/>
    <dgm:cxn modelId="{EBFABBAF-9816-634E-B4B3-3103B7E115AE}" srcId="{8358E023-CBFC-4F4F-9AC8-412C1ECF962D}" destId="{876B94E1-DD39-D748-B109-A4115307FC0D}" srcOrd="1" destOrd="0" parTransId="{5C56FB8A-3917-E342-8E9E-15A3F2813E10}" sibTransId="{6EE6B4F2-635B-1348-9BBF-CF578A8AA581}"/>
    <dgm:cxn modelId="{626988B8-6391-0E45-AD03-1891BE984666}" type="presOf" srcId="{C5609F13-9393-4A49-939C-B080C30A4A22}" destId="{98201197-3B61-E249-BB95-01F3D67EB518}" srcOrd="0" destOrd="0" presId="urn:microsoft.com/office/officeart/2005/8/layout/process4"/>
    <dgm:cxn modelId="{165DFFBC-DAC8-2440-8292-1DA4295F38B4}" srcId="{ADEDDB76-320A-264D-B10F-D55548472497}" destId="{BD08276B-55C6-4D45-B751-127059A774CC}" srcOrd="0" destOrd="0" parTransId="{7733BCDA-DFB5-3045-89AE-237E956A3A61}" sibTransId="{75B74C42-7D8B-2F43-A5C3-968783B080FA}"/>
    <dgm:cxn modelId="{42B21AC1-D69F-1746-A011-FB41EFB0C925}" type="presOf" srcId="{F66BABE5-91E5-1942-83F4-F6131861E560}" destId="{40D4B804-F94E-B342-80AE-3A9EE4F7CAEA}" srcOrd="1" destOrd="0" presId="urn:microsoft.com/office/officeart/2005/8/layout/process4"/>
    <dgm:cxn modelId="{3FA0DDC2-0854-A54C-83E8-DC8DDF9356B4}" srcId="{8358E023-CBFC-4F4F-9AC8-412C1ECF962D}" destId="{030814B8-E7E3-0E41-BF8A-7E5D4E2BDB08}" srcOrd="0" destOrd="0" parTransId="{23FD4948-C097-B049-A421-D7B1A2288964}" sibTransId="{E84E3084-E966-1D45-9533-AD67A3E797CB}"/>
    <dgm:cxn modelId="{754183C4-165B-8F4D-B530-D5946357F11B}" type="presOf" srcId="{95911D92-EEE6-954E-8682-E037577FB8A5}" destId="{FD5F8F4A-BC2C-294E-82D8-517C56AF7AD1}" srcOrd="0" destOrd="0" presId="urn:microsoft.com/office/officeart/2005/8/layout/process4"/>
    <dgm:cxn modelId="{62C8EEC7-295E-5541-AAC3-81AFD5A25AAF}" type="presOf" srcId="{ADEDDB76-320A-264D-B10F-D55548472497}" destId="{CB15BCC4-EC43-5943-8A86-EFA1C203E117}" srcOrd="0" destOrd="0" presId="urn:microsoft.com/office/officeart/2005/8/layout/process4"/>
    <dgm:cxn modelId="{E3260CCB-575F-BD4E-991D-AF095443DA14}" srcId="{EA37A5EC-8405-3D48-A65F-A59BD2749412}" destId="{8358E023-CBFC-4F4F-9AC8-412C1ECF962D}" srcOrd="1" destOrd="0" parTransId="{B67C48E3-EEA3-364A-8D5D-94B24BDAA957}" sibTransId="{C0F485EF-8872-A64F-BFCC-F12D60C3D4A4}"/>
    <dgm:cxn modelId="{610EFFD4-C8FD-2D4D-AD30-97AD95EE7EB0}" srcId="{1B392B72-1BD0-574E-85E7-4A364BBE4EC4}" destId="{EF0EA7CF-6C7C-2A4D-836B-86069AB48B61}" srcOrd="0" destOrd="0" parTransId="{701FD6F9-3A98-9143-B9A0-7CF05A92E43C}" sibTransId="{22AA4B80-D10E-E84D-9B96-0925AB7A8ECE}"/>
    <dgm:cxn modelId="{A891E2EA-E2CB-7C4C-BC89-1A9819C1B681}" srcId="{F66BABE5-91E5-1942-83F4-F6131861E560}" destId="{95911D92-EEE6-954E-8682-E037577FB8A5}" srcOrd="0" destOrd="0" parTransId="{FA52A8B4-3CEA-B04A-89A1-1C5D628B1E38}" sibTransId="{222B426F-EFE2-054B-8A30-B3AD22B5D974}"/>
    <dgm:cxn modelId="{B8B2B5EB-72A6-BA45-A787-FE92420154BE}" srcId="{0DFBB202-C797-3646-96AD-1017C9C6CA21}" destId="{490B3B90-AF6D-3441-A34E-C08BFFF6B2AB}" srcOrd="0" destOrd="0" parTransId="{9BC75AD5-ADB6-D944-8CE2-CD3A3712F77C}" sibTransId="{54047DFF-8F8D-C347-BCC5-7CFE0087204F}"/>
    <dgm:cxn modelId="{87037FF5-E924-2246-B330-4F57293F5778}" srcId="{C5609F13-9393-4A49-939C-B080C30A4A22}" destId="{ADEDDB76-320A-264D-B10F-D55548472497}" srcOrd="1" destOrd="0" parTransId="{0E79E494-55F2-7246-A71D-3FD9DCD6BA94}" sibTransId="{05D3AF0F-9F26-7D49-9C00-5B37044D2D2D}"/>
    <dgm:cxn modelId="{220FA5F6-E47F-D14D-ABD7-26D4FAEA3CF3}" type="presOf" srcId="{A5312B09-3976-AC43-B14D-F0258702D4B7}" destId="{B5C20289-326B-AB42-803E-0EE931BAE5D1}" srcOrd="0" destOrd="0" presId="urn:microsoft.com/office/officeart/2005/8/layout/process4"/>
    <dgm:cxn modelId="{C16CB5FA-BEB6-DB45-BD4F-F4C783B88358}" srcId="{C5609F13-9393-4A49-939C-B080C30A4A22}" destId="{65C4AB83-A2F7-B540-922C-7EC23CBF2062}" srcOrd="0" destOrd="0" parTransId="{14A1C750-3E4D-8140-BA00-30F6EF1AD2F1}" sibTransId="{49F5C205-EC62-5148-BD9D-E4353E62BE49}"/>
    <dgm:cxn modelId="{C6BEC08E-A537-804E-B92B-1898FCA9B058}" type="presParOf" srcId="{1C3BEE8C-E5CC-4046-95A7-00CE5BE57674}" destId="{3FC913AF-D70C-864D-9608-0D410A7116A0}" srcOrd="0" destOrd="0" presId="urn:microsoft.com/office/officeart/2005/8/layout/process4"/>
    <dgm:cxn modelId="{33796AB1-C30D-C741-A9F0-3EB58D677A49}" type="presParOf" srcId="{3FC913AF-D70C-864D-9608-0D410A7116A0}" destId="{B5C20289-326B-AB42-803E-0EE931BAE5D1}" srcOrd="0" destOrd="0" presId="urn:microsoft.com/office/officeart/2005/8/layout/process4"/>
    <dgm:cxn modelId="{6B70A94A-7F8B-8142-813E-2F4B537860A9}" type="presParOf" srcId="{3FC913AF-D70C-864D-9608-0D410A7116A0}" destId="{49317E46-6FCD-1142-8974-C8C58868AA59}" srcOrd="1" destOrd="0" presId="urn:microsoft.com/office/officeart/2005/8/layout/process4"/>
    <dgm:cxn modelId="{50E94974-2F7F-5543-950D-4DA825FD0D2E}" type="presParOf" srcId="{3FC913AF-D70C-864D-9608-0D410A7116A0}" destId="{CB9988C0-9D9E-3646-B927-315E1FC9565C}" srcOrd="2" destOrd="0" presId="urn:microsoft.com/office/officeart/2005/8/layout/process4"/>
    <dgm:cxn modelId="{261A9431-0810-824B-85F3-A06DCB5DC11D}" type="presParOf" srcId="{CB9988C0-9D9E-3646-B927-315E1FC9565C}" destId="{805660A0-2CEB-204A-BB71-A2F0F8CAA312}" srcOrd="0" destOrd="0" presId="urn:microsoft.com/office/officeart/2005/8/layout/process4"/>
    <dgm:cxn modelId="{C26E5F29-BD03-5C40-A724-A8D75E843A30}" type="presParOf" srcId="{CB9988C0-9D9E-3646-B927-315E1FC9565C}" destId="{4EB97F5A-8DBB-B044-8607-ED85A5ECB5F4}" srcOrd="1" destOrd="0" presId="urn:microsoft.com/office/officeart/2005/8/layout/process4"/>
    <dgm:cxn modelId="{FBE7FB43-49B6-D844-BACE-477F4D3E1066}" type="presParOf" srcId="{1C3BEE8C-E5CC-4046-95A7-00CE5BE57674}" destId="{EB9AB8DC-3CBB-6246-8194-438369504EB1}" srcOrd="1" destOrd="0" presId="urn:microsoft.com/office/officeart/2005/8/layout/process4"/>
    <dgm:cxn modelId="{9CCC6619-E0AE-8745-BF87-96CCB2445895}" type="presParOf" srcId="{1C3BEE8C-E5CC-4046-95A7-00CE5BE57674}" destId="{906F9CA8-E498-7F4F-BC97-5DD81539A757}" srcOrd="2" destOrd="0" presId="urn:microsoft.com/office/officeart/2005/8/layout/process4"/>
    <dgm:cxn modelId="{351A0700-1190-D14F-A5E5-A9546ED447D7}" type="presParOf" srcId="{906F9CA8-E498-7F4F-BC97-5DD81539A757}" destId="{98201197-3B61-E249-BB95-01F3D67EB518}" srcOrd="0" destOrd="0" presId="urn:microsoft.com/office/officeart/2005/8/layout/process4"/>
    <dgm:cxn modelId="{1D72F249-9E5B-9A4C-9A66-44B9DAF00EF6}" type="presParOf" srcId="{906F9CA8-E498-7F4F-BC97-5DD81539A757}" destId="{E3EAEBD8-07E3-7041-8D4E-85D16CB279FC}" srcOrd="1" destOrd="0" presId="urn:microsoft.com/office/officeart/2005/8/layout/process4"/>
    <dgm:cxn modelId="{7FE4F8F4-F266-694E-B4BB-76F8E0711ECF}" type="presParOf" srcId="{906F9CA8-E498-7F4F-BC97-5DD81539A757}" destId="{52925B40-80CE-3742-921C-56C6E733FDC6}" srcOrd="2" destOrd="0" presId="urn:microsoft.com/office/officeart/2005/8/layout/process4"/>
    <dgm:cxn modelId="{83BF403F-B902-154E-A378-F821A0801699}" type="presParOf" srcId="{52925B40-80CE-3742-921C-56C6E733FDC6}" destId="{0A041DE8-9BC7-1448-ADB0-41450AFD3129}" srcOrd="0" destOrd="0" presId="urn:microsoft.com/office/officeart/2005/8/layout/process4"/>
    <dgm:cxn modelId="{512CEB04-571C-3144-BA10-6D289142A1C1}" type="presParOf" srcId="{52925B40-80CE-3742-921C-56C6E733FDC6}" destId="{CB15BCC4-EC43-5943-8A86-EFA1C203E117}" srcOrd="1" destOrd="0" presId="urn:microsoft.com/office/officeart/2005/8/layout/process4"/>
    <dgm:cxn modelId="{DD2A80DD-F543-F943-8101-2900ED34FBE6}" type="presParOf" srcId="{1C3BEE8C-E5CC-4046-95A7-00CE5BE57674}" destId="{BCBBCD78-43D8-7247-9EE8-6E55C4776A39}" srcOrd="3" destOrd="0" presId="urn:microsoft.com/office/officeart/2005/8/layout/process4"/>
    <dgm:cxn modelId="{6B355CF2-4E77-CB49-881B-04F5EBE50836}" type="presParOf" srcId="{1C3BEE8C-E5CC-4046-95A7-00CE5BE57674}" destId="{F47949D0-71EA-1C43-9AB2-857D263B825B}" srcOrd="4" destOrd="0" presId="urn:microsoft.com/office/officeart/2005/8/layout/process4"/>
    <dgm:cxn modelId="{0349D6D1-0C69-D841-8951-81D2A94FAEFE}" type="presParOf" srcId="{F47949D0-71EA-1C43-9AB2-857D263B825B}" destId="{E292523C-2190-B440-AE32-763798125AC7}" srcOrd="0" destOrd="0" presId="urn:microsoft.com/office/officeart/2005/8/layout/process4"/>
    <dgm:cxn modelId="{0ECD1C2F-D5D6-8843-85F1-C421A845DE32}" type="presParOf" srcId="{F47949D0-71EA-1C43-9AB2-857D263B825B}" destId="{6B5DD687-5588-8B4A-B34C-C27E2ED9DBE5}" srcOrd="1" destOrd="0" presId="urn:microsoft.com/office/officeart/2005/8/layout/process4"/>
    <dgm:cxn modelId="{90A36F46-DE26-AD4E-9931-657D81B8F84F}" type="presParOf" srcId="{F47949D0-71EA-1C43-9AB2-857D263B825B}" destId="{F5A70AB9-CE40-BC4B-B6CB-89A64B662B1D}" srcOrd="2" destOrd="0" presId="urn:microsoft.com/office/officeart/2005/8/layout/process4"/>
    <dgm:cxn modelId="{A2BE8E88-9138-B14F-BECF-1E309DC34040}" type="presParOf" srcId="{F5A70AB9-CE40-BC4B-B6CB-89A64B662B1D}" destId="{E8DDBE18-6344-F543-B6C6-434299944E24}" srcOrd="0" destOrd="0" presId="urn:microsoft.com/office/officeart/2005/8/layout/process4"/>
    <dgm:cxn modelId="{7524E40E-6D45-4C49-A95F-6B85C916DC14}" type="presParOf" srcId="{F5A70AB9-CE40-BC4B-B6CB-89A64B662B1D}" destId="{CE0002C9-C750-D841-A511-8B381C03C223}" srcOrd="1" destOrd="0" presId="urn:microsoft.com/office/officeart/2005/8/layout/process4"/>
    <dgm:cxn modelId="{9CF7275C-C3F2-B14F-A3F5-80600C21D9AE}" type="presParOf" srcId="{1C3BEE8C-E5CC-4046-95A7-00CE5BE57674}" destId="{1C7A952E-9CFD-1841-97CD-C82D45A2FC10}" srcOrd="5" destOrd="0" presId="urn:microsoft.com/office/officeart/2005/8/layout/process4"/>
    <dgm:cxn modelId="{2DF22425-C3D2-CA4A-A4A8-0955FA0F95BC}" type="presParOf" srcId="{1C3BEE8C-E5CC-4046-95A7-00CE5BE57674}" destId="{A2EFDBE9-5BBA-8A41-98D7-05FC74B9574F}" srcOrd="6" destOrd="0" presId="urn:microsoft.com/office/officeart/2005/8/layout/process4"/>
    <dgm:cxn modelId="{CEAD54D1-27C3-924D-AF72-0231BC1B6856}" type="presParOf" srcId="{A2EFDBE9-5BBA-8A41-98D7-05FC74B9574F}" destId="{B67A8348-48B8-1A4B-96E0-616BA439060E}" srcOrd="0" destOrd="0" presId="urn:microsoft.com/office/officeart/2005/8/layout/process4"/>
    <dgm:cxn modelId="{D61E3731-48FB-724E-BB5D-3B2864A49075}" type="presParOf" srcId="{A2EFDBE9-5BBA-8A41-98D7-05FC74B9574F}" destId="{40D4B804-F94E-B342-80AE-3A9EE4F7CAEA}" srcOrd="1" destOrd="0" presId="urn:microsoft.com/office/officeart/2005/8/layout/process4"/>
    <dgm:cxn modelId="{9B5B6A9D-3499-0846-A404-9B5D9B1B705E}" type="presParOf" srcId="{A2EFDBE9-5BBA-8A41-98D7-05FC74B9574F}" destId="{0360CB5F-081E-2C4F-8B96-A801E5B27A57}" srcOrd="2" destOrd="0" presId="urn:microsoft.com/office/officeart/2005/8/layout/process4"/>
    <dgm:cxn modelId="{85367236-97C3-6348-AB5D-673D59B19C06}" type="presParOf" srcId="{0360CB5F-081E-2C4F-8B96-A801E5B27A57}" destId="{FD5F8F4A-BC2C-294E-82D8-517C56AF7A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E56618-7DCE-BE47-A92C-7CCCF8688898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1BE227-2B51-DE46-A7FF-C7D989EBA9EE}">
      <dgm:prSet phldrT="[Text]"/>
      <dgm:spPr/>
      <dgm:t>
        <a:bodyPr/>
        <a:lstStyle/>
        <a:p>
          <a:r>
            <a:rPr lang="en-GB" dirty="0"/>
            <a:t>After genotyping</a:t>
          </a:r>
        </a:p>
      </dgm:t>
    </dgm:pt>
    <dgm:pt modelId="{52EB7E70-82FA-6A45-B9DD-2052AFF18EE8}" type="parTrans" cxnId="{9B3AC167-4B65-AB44-9FE3-C5C33B91E14A}">
      <dgm:prSet/>
      <dgm:spPr/>
      <dgm:t>
        <a:bodyPr/>
        <a:lstStyle/>
        <a:p>
          <a:endParaRPr lang="en-GB"/>
        </a:p>
      </dgm:t>
    </dgm:pt>
    <dgm:pt modelId="{2E61F75E-35A3-F149-9F1B-623B1FC787EB}" type="sibTrans" cxnId="{9B3AC167-4B65-AB44-9FE3-C5C33B91E14A}">
      <dgm:prSet/>
      <dgm:spPr/>
      <dgm:t>
        <a:bodyPr/>
        <a:lstStyle/>
        <a:p>
          <a:endParaRPr lang="en-GB"/>
        </a:p>
      </dgm:t>
    </dgm:pt>
    <dgm:pt modelId="{2D234873-0448-9D43-9AA6-1F8E7080CC15}">
      <dgm:prSet phldrT="[Text]" custT="1"/>
      <dgm:spPr/>
      <dgm:t>
        <a:bodyPr/>
        <a:lstStyle/>
        <a:p>
          <a:r>
            <a:rPr lang="en-GB" sz="2400" dirty="0"/>
            <a:t>4323 variants*</a:t>
          </a:r>
        </a:p>
      </dgm:t>
    </dgm:pt>
    <dgm:pt modelId="{03E7D53B-0000-5743-A0A9-0EAA80D64106}" type="parTrans" cxnId="{5E46C236-021A-094E-85F3-2ADA7BC4C71C}">
      <dgm:prSet/>
      <dgm:spPr/>
      <dgm:t>
        <a:bodyPr/>
        <a:lstStyle/>
        <a:p>
          <a:endParaRPr lang="en-GB"/>
        </a:p>
      </dgm:t>
    </dgm:pt>
    <dgm:pt modelId="{D41748EB-8B62-464C-9028-F9B6777E4768}" type="sibTrans" cxnId="{5E46C236-021A-094E-85F3-2ADA7BC4C71C}">
      <dgm:prSet/>
      <dgm:spPr/>
      <dgm:t>
        <a:bodyPr/>
        <a:lstStyle/>
        <a:p>
          <a:endParaRPr lang="en-GB"/>
        </a:p>
      </dgm:t>
    </dgm:pt>
    <dgm:pt modelId="{4611E193-1FE7-414C-8BEB-30FD0B515F19}">
      <dgm:prSet phldrT="[Text]"/>
      <dgm:spPr/>
      <dgm:t>
        <a:bodyPr/>
        <a:lstStyle/>
        <a:p>
          <a:r>
            <a:rPr lang="en-GB" dirty="0"/>
            <a:t>After SelectVariants and VariantFiltration</a:t>
          </a:r>
        </a:p>
      </dgm:t>
    </dgm:pt>
    <dgm:pt modelId="{F00AF56F-0C69-7941-8F35-2B41548F52B8}" type="parTrans" cxnId="{DA818388-329C-E741-9EF2-8EF33A68C5D7}">
      <dgm:prSet/>
      <dgm:spPr/>
      <dgm:t>
        <a:bodyPr/>
        <a:lstStyle/>
        <a:p>
          <a:endParaRPr lang="en-GB"/>
        </a:p>
      </dgm:t>
    </dgm:pt>
    <dgm:pt modelId="{9681C147-8717-5F42-975E-7DBD2EBC9835}" type="sibTrans" cxnId="{DA818388-329C-E741-9EF2-8EF33A68C5D7}">
      <dgm:prSet/>
      <dgm:spPr/>
      <dgm:t>
        <a:bodyPr/>
        <a:lstStyle/>
        <a:p>
          <a:endParaRPr lang="en-GB"/>
        </a:p>
      </dgm:t>
    </dgm:pt>
    <dgm:pt modelId="{1D71AB05-739E-CF41-B1AE-DC010B740099}">
      <dgm:prSet phldrT="[Text]"/>
      <dgm:spPr/>
      <dgm:t>
        <a:bodyPr/>
        <a:lstStyle/>
        <a:p>
          <a:r>
            <a:rPr lang="en-GB" dirty="0"/>
            <a:t>After VCFtools</a:t>
          </a:r>
        </a:p>
      </dgm:t>
    </dgm:pt>
    <dgm:pt modelId="{CEF1ACAE-342C-0741-915E-B1C57A3D0891}" type="parTrans" cxnId="{1B01E351-5D4C-EE4D-9D5F-A92645945DAE}">
      <dgm:prSet/>
      <dgm:spPr/>
      <dgm:t>
        <a:bodyPr/>
        <a:lstStyle/>
        <a:p>
          <a:endParaRPr lang="en-GB"/>
        </a:p>
      </dgm:t>
    </dgm:pt>
    <dgm:pt modelId="{E0E5D162-4F6B-744D-A3E7-12FCD4BB81D0}" type="sibTrans" cxnId="{1B01E351-5D4C-EE4D-9D5F-A92645945DAE}">
      <dgm:prSet/>
      <dgm:spPr/>
      <dgm:t>
        <a:bodyPr/>
        <a:lstStyle/>
        <a:p>
          <a:endParaRPr lang="en-GB"/>
        </a:p>
      </dgm:t>
    </dgm:pt>
    <dgm:pt modelId="{323CBCFA-2111-2846-9F03-1DBDBDAFA649}">
      <dgm:prSet phldrT="[Text]" custT="1"/>
      <dgm:spPr/>
      <dgm:t>
        <a:bodyPr/>
        <a:lstStyle/>
        <a:p>
          <a:pPr algn="ctr"/>
          <a:r>
            <a:rPr lang="en-GB" sz="2400" dirty="0"/>
            <a:t>INDELS 1078</a:t>
          </a:r>
        </a:p>
      </dgm:t>
    </dgm:pt>
    <dgm:pt modelId="{CA2896FD-3FB2-C642-97FD-46E66E8A6700}" type="parTrans" cxnId="{D93F3E75-8E34-9F4C-9ED4-97AB77BED1E2}">
      <dgm:prSet/>
      <dgm:spPr/>
      <dgm:t>
        <a:bodyPr/>
        <a:lstStyle/>
        <a:p>
          <a:endParaRPr lang="en-GB"/>
        </a:p>
      </dgm:t>
    </dgm:pt>
    <dgm:pt modelId="{B4C72F4D-63AA-E64C-9556-24A71B3693A9}" type="sibTrans" cxnId="{D93F3E75-8E34-9F4C-9ED4-97AB77BED1E2}">
      <dgm:prSet/>
      <dgm:spPr/>
      <dgm:t>
        <a:bodyPr/>
        <a:lstStyle/>
        <a:p>
          <a:endParaRPr lang="en-GB"/>
        </a:p>
      </dgm:t>
    </dgm:pt>
    <dgm:pt modelId="{25FC628D-5269-1C49-AD8A-881539A9124E}">
      <dgm:prSet phldrT="[Text]" custT="1"/>
      <dgm:spPr/>
      <dgm:t>
        <a:bodyPr/>
        <a:lstStyle/>
        <a:p>
          <a:pPr algn="ctr"/>
          <a:r>
            <a:rPr lang="en-GB" sz="1400" dirty="0"/>
            <a:t>131/164 match with Hamilton</a:t>
          </a:r>
        </a:p>
      </dgm:t>
    </dgm:pt>
    <dgm:pt modelId="{B4C3EB99-E73E-7C4E-AA09-0D22AEC1F375}" type="parTrans" cxnId="{85F2E62E-364A-3B46-99A7-6023672B091F}">
      <dgm:prSet/>
      <dgm:spPr/>
      <dgm:t>
        <a:bodyPr/>
        <a:lstStyle/>
        <a:p>
          <a:endParaRPr lang="en-GB"/>
        </a:p>
      </dgm:t>
    </dgm:pt>
    <dgm:pt modelId="{1816071E-D101-134A-A318-CD62FE7D0DE6}" type="sibTrans" cxnId="{85F2E62E-364A-3B46-99A7-6023672B091F}">
      <dgm:prSet/>
      <dgm:spPr/>
      <dgm:t>
        <a:bodyPr/>
        <a:lstStyle/>
        <a:p>
          <a:endParaRPr lang="en-GB"/>
        </a:p>
      </dgm:t>
    </dgm:pt>
    <dgm:pt modelId="{D7617A34-D83A-5149-B60F-33F649A55FDB}">
      <dgm:prSet phldrT="[Text]"/>
      <dgm:spPr/>
      <dgm:t>
        <a:bodyPr/>
        <a:lstStyle/>
        <a:p>
          <a:r>
            <a:rPr lang="en-GB" dirty="0"/>
            <a:t>Filtering according to AD</a:t>
          </a:r>
        </a:p>
      </dgm:t>
    </dgm:pt>
    <dgm:pt modelId="{F8BF9707-9D2B-1D43-9E5B-CE8A3302DC59}" type="parTrans" cxnId="{95D1E0E9-5A1D-2944-A16F-1FAD3632278F}">
      <dgm:prSet/>
      <dgm:spPr/>
      <dgm:t>
        <a:bodyPr/>
        <a:lstStyle/>
        <a:p>
          <a:endParaRPr lang="en-GB"/>
        </a:p>
      </dgm:t>
    </dgm:pt>
    <dgm:pt modelId="{54F8D2D6-1976-FB41-ABF3-A35FD0A4FE6A}" type="sibTrans" cxnId="{95D1E0E9-5A1D-2944-A16F-1FAD3632278F}">
      <dgm:prSet/>
      <dgm:spPr/>
      <dgm:t>
        <a:bodyPr/>
        <a:lstStyle/>
        <a:p>
          <a:endParaRPr lang="en-GB"/>
        </a:p>
      </dgm:t>
    </dgm:pt>
    <dgm:pt modelId="{1079D531-8155-7646-8CBD-DC87B281AA39}">
      <dgm:prSet phldrT="[Text]" custT="1"/>
      <dgm:spPr/>
      <dgm:t>
        <a:bodyPr/>
        <a:lstStyle/>
        <a:p>
          <a:pPr algn="ctr"/>
          <a:r>
            <a:rPr lang="en-GB" sz="2400" dirty="0"/>
            <a:t>INDELS- 182</a:t>
          </a:r>
        </a:p>
      </dgm:t>
    </dgm:pt>
    <dgm:pt modelId="{7EF4E624-CB99-6145-BB25-74FAF7607E89}" type="parTrans" cxnId="{87A49FAC-76DC-EC47-A818-19031AA5C743}">
      <dgm:prSet/>
      <dgm:spPr/>
      <dgm:t>
        <a:bodyPr/>
        <a:lstStyle/>
        <a:p>
          <a:endParaRPr lang="en-GB"/>
        </a:p>
      </dgm:t>
    </dgm:pt>
    <dgm:pt modelId="{15E00F00-1299-5448-97D5-358BD8EA021B}" type="sibTrans" cxnId="{87A49FAC-76DC-EC47-A818-19031AA5C743}">
      <dgm:prSet/>
      <dgm:spPr/>
      <dgm:t>
        <a:bodyPr/>
        <a:lstStyle/>
        <a:p>
          <a:endParaRPr lang="en-GB"/>
        </a:p>
      </dgm:t>
    </dgm:pt>
    <dgm:pt modelId="{BD92E08A-2872-4840-B06F-F9872CFC5970}">
      <dgm:prSet phldrT="[Text]" custT="1"/>
      <dgm:spPr/>
      <dgm:t>
        <a:bodyPr/>
        <a:lstStyle/>
        <a:p>
          <a:r>
            <a:rPr lang="en-GB" sz="2400" dirty="0"/>
            <a:t>INDELS 1128*</a:t>
          </a:r>
        </a:p>
      </dgm:t>
    </dgm:pt>
    <dgm:pt modelId="{1FD03D41-8C06-894E-8F7A-7A1932C5B34B}" type="parTrans" cxnId="{872CCEF1-8FA0-4A4C-88A8-4318BCA44951}">
      <dgm:prSet/>
      <dgm:spPr/>
      <dgm:t>
        <a:bodyPr/>
        <a:lstStyle/>
        <a:p>
          <a:endParaRPr lang="en-GB"/>
        </a:p>
      </dgm:t>
    </dgm:pt>
    <dgm:pt modelId="{F9CDBC2F-FD89-9D48-B14F-5032E302933B}" type="sibTrans" cxnId="{872CCEF1-8FA0-4A4C-88A8-4318BCA44951}">
      <dgm:prSet/>
      <dgm:spPr/>
      <dgm:t>
        <a:bodyPr/>
        <a:lstStyle/>
        <a:p>
          <a:endParaRPr lang="en-GB"/>
        </a:p>
      </dgm:t>
    </dgm:pt>
    <dgm:pt modelId="{33FD2610-9CDD-D748-9E53-C93A3B44C879}">
      <dgm:prSet phldrT="[Text]" custT="1"/>
      <dgm:spPr/>
      <dgm:t>
        <a:bodyPr/>
        <a:lstStyle/>
        <a:p>
          <a:pPr algn="ctr"/>
          <a:r>
            <a:rPr lang="en-GB" sz="1400" dirty="0"/>
            <a:t>92/164 match with Hamilton</a:t>
          </a:r>
        </a:p>
      </dgm:t>
    </dgm:pt>
    <dgm:pt modelId="{CFBFAF5C-CFD1-C043-A48D-53B28956149F}" type="parTrans" cxnId="{8D509808-3506-BE4D-806C-F167501F3B45}">
      <dgm:prSet/>
      <dgm:spPr/>
      <dgm:t>
        <a:bodyPr/>
        <a:lstStyle/>
        <a:p>
          <a:endParaRPr lang="en-GB"/>
        </a:p>
      </dgm:t>
    </dgm:pt>
    <dgm:pt modelId="{0252A5DB-3DD2-094D-B1C8-FAE092E294FE}" type="sibTrans" cxnId="{8D509808-3506-BE4D-806C-F167501F3B45}">
      <dgm:prSet/>
      <dgm:spPr/>
      <dgm:t>
        <a:bodyPr/>
        <a:lstStyle/>
        <a:p>
          <a:endParaRPr lang="en-GB"/>
        </a:p>
      </dgm:t>
    </dgm:pt>
    <dgm:pt modelId="{168A2EEA-CDFA-E444-9866-13B24033F1C9}" type="pres">
      <dgm:prSet presAssocID="{2BE56618-7DCE-BE47-A92C-7CCCF8688898}" presName="Name0" presStyleCnt="0">
        <dgm:presLayoutVars>
          <dgm:dir/>
          <dgm:animLvl val="lvl"/>
          <dgm:resizeHandles val="exact"/>
        </dgm:presLayoutVars>
      </dgm:prSet>
      <dgm:spPr/>
    </dgm:pt>
    <dgm:pt modelId="{F1E8D120-8731-664F-A5C0-183AAC80156F}" type="pres">
      <dgm:prSet presAssocID="{D7617A34-D83A-5149-B60F-33F649A55FDB}" presName="boxAndChildren" presStyleCnt="0"/>
      <dgm:spPr/>
    </dgm:pt>
    <dgm:pt modelId="{1EAB7BE3-02B6-EE43-946F-358CF52B832B}" type="pres">
      <dgm:prSet presAssocID="{D7617A34-D83A-5149-B60F-33F649A55FDB}" presName="parentTextBox" presStyleLbl="node1" presStyleIdx="0" presStyleCnt="4"/>
      <dgm:spPr/>
    </dgm:pt>
    <dgm:pt modelId="{892E6B69-81E1-F04F-88B3-FBDE1882F2C9}" type="pres">
      <dgm:prSet presAssocID="{D7617A34-D83A-5149-B60F-33F649A55FDB}" presName="entireBox" presStyleLbl="node1" presStyleIdx="0" presStyleCnt="4"/>
      <dgm:spPr/>
    </dgm:pt>
    <dgm:pt modelId="{91121FAC-AC1B-B043-88AF-082CC1912393}" type="pres">
      <dgm:prSet presAssocID="{D7617A34-D83A-5149-B60F-33F649A55FDB}" presName="descendantBox" presStyleCnt="0"/>
      <dgm:spPr/>
    </dgm:pt>
    <dgm:pt modelId="{81D3EB6F-B823-D748-BCCE-9ED8B33967F1}" type="pres">
      <dgm:prSet presAssocID="{1079D531-8155-7646-8CBD-DC87B281AA39}" presName="childTextBox" presStyleLbl="fgAccFollowNode1" presStyleIdx="0" presStyleCnt="4">
        <dgm:presLayoutVars>
          <dgm:bulletEnabled val="1"/>
        </dgm:presLayoutVars>
      </dgm:prSet>
      <dgm:spPr/>
    </dgm:pt>
    <dgm:pt modelId="{3DE26E64-3108-A44C-BA1E-33CC16BFB37B}" type="pres">
      <dgm:prSet presAssocID="{E0E5D162-4F6B-744D-A3E7-12FCD4BB81D0}" presName="sp" presStyleCnt="0"/>
      <dgm:spPr/>
    </dgm:pt>
    <dgm:pt modelId="{C490B48E-5C8D-C24F-9647-48ECE9E18ECE}" type="pres">
      <dgm:prSet presAssocID="{1D71AB05-739E-CF41-B1AE-DC010B740099}" presName="arrowAndChildren" presStyleCnt="0"/>
      <dgm:spPr/>
    </dgm:pt>
    <dgm:pt modelId="{DFA4FD48-79F9-C04C-87CE-E00B6696CA89}" type="pres">
      <dgm:prSet presAssocID="{1D71AB05-739E-CF41-B1AE-DC010B740099}" presName="parentTextArrow" presStyleLbl="node1" presStyleIdx="0" presStyleCnt="4"/>
      <dgm:spPr/>
    </dgm:pt>
    <dgm:pt modelId="{EA3F8EE2-0546-9C43-A465-1D0468176E97}" type="pres">
      <dgm:prSet presAssocID="{1D71AB05-739E-CF41-B1AE-DC010B740099}" presName="arrow" presStyleLbl="node1" presStyleIdx="1" presStyleCnt="4"/>
      <dgm:spPr/>
    </dgm:pt>
    <dgm:pt modelId="{23C7C20E-A84A-CA46-953D-535A2F95567B}" type="pres">
      <dgm:prSet presAssocID="{1D71AB05-739E-CF41-B1AE-DC010B740099}" presName="descendantArrow" presStyleCnt="0"/>
      <dgm:spPr/>
    </dgm:pt>
    <dgm:pt modelId="{F1C535DF-1660-384F-B01D-144EC5E9BC2D}" type="pres">
      <dgm:prSet presAssocID="{323CBCFA-2111-2846-9F03-1DBDBDAFA649}" presName="childTextArrow" presStyleLbl="fgAccFollowNode1" presStyleIdx="1" presStyleCnt="4">
        <dgm:presLayoutVars>
          <dgm:bulletEnabled val="1"/>
        </dgm:presLayoutVars>
      </dgm:prSet>
      <dgm:spPr/>
    </dgm:pt>
    <dgm:pt modelId="{7F09004C-03AB-EF48-B5C6-D48F11FD382E}" type="pres">
      <dgm:prSet presAssocID="{9681C147-8717-5F42-975E-7DBD2EBC9835}" presName="sp" presStyleCnt="0"/>
      <dgm:spPr/>
    </dgm:pt>
    <dgm:pt modelId="{6A0DBDA7-9567-3D4B-B6C6-C9B6C49C1015}" type="pres">
      <dgm:prSet presAssocID="{4611E193-1FE7-414C-8BEB-30FD0B515F19}" presName="arrowAndChildren" presStyleCnt="0"/>
      <dgm:spPr/>
    </dgm:pt>
    <dgm:pt modelId="{1D4BEAD8-5AC8-FD48-B259-C37F192F6061}" type="pres">
      <dgm:prSet presAssocID="{4611E193-1FE7-414C-8BEB-30FD0B515F19}" presName="parentTextArrow" presStyleLbl="node1" presStyleIdx="1" presStyleCnt="4"/>
      <dgm:spPr/>
    </dgm:pt>
    <dgm:pt modelId="{643210D0-BF52-6848-A535-E719AD1A6290}" type="pres">
      <dgm:prSet presAssocID="{4611E193-1FE7-414C-8BEB-30FD0B515F19}" presName="arrow" presStyleLbl="node1" presStyleIdx="2" presStyleCnt="4"/>
      <dgm:spPr/>
    </dgm:pt>
    <dgm:pt modelId="{F7A44BAA-809D-964D-BC26-AFE3278ABC39}" type="pres">
      <dgm:prSet presAssocID="{4611E193-1FE7-414C-8BEB-30FD0B515F19}" presName="descendantArrow" presStyleCnt="0"/>
      <dgm:spPr/>
    </dgm:pt>
    <dgm:pt modelId="{0B3C3C74-DF4D-234E-BA66-4566189619D8}" type="pres">
      <dgm:prSet presAssocID="{BD92E08A-2872-4840-B06F-F9872CFC5970}" presName="childTextArrow" presStyleLbl="fgAccFollowNode1" presStyleIdx="2" presStyleCnt="4">
        <dgm:presLayoutVars>
          <dgm:bulletEnabled val="1"/>
        </dgm:presLayoutVars>
      </dgm:prSet>
      <dgm:spPr/>
    </dgm:pt>
    <dgm:pt modelId="{F9C4304E-80CF-CC4C-9358-3633F79F41C7}" type="pres">
      <dgm:prSet presAssocID="{2E61F75E-35A3-F149-9F1B-623B1FC787EB}" presName="sp" presStyleCnt="0"/>
      <dgm:spPr/>
    </dgm:pt>
    <dgm:pt modelId="{60B56F32-1823-0446-ADDD-52CAD5F09638}" type="pres">
      <dgm:prSet presAssocID="{4E1BE227-2B51-DE46-A7FF-C7D989EBA9EE}" presName="arrowAndChildren" presStyleCnt="0"/>
      <dgm:spPr/>
    </dgm:pt>
    <dgm:pt modelId="{5893FF0A-30AC-CD40-94E8-2D046AE7E758}" type="pres">
      <dgm:prSet presAssocID="{4E1BE227-2B51-DE46-A7FF-C7D989EBA9EE}" presName="parentTextArrow" presStyleLbl="node1" presStyleIdx="2" presStyleCnt="4"/>
      <dgm:spPr/>
    </dgm:pt>
    <dgm:pt modelId="{25932021-3FDD-9349-A191-3B533A942E0B}" type="pres">
      <dgm:prSet presAssocID="{4E1BE227-2B51-DE46-A7FF-C7D989EBA9EE}" presName="arrow" presStyleLbl="node1" presStyleIdx="3" presStyleCnt="4" custLinFactNeighborY="3610"/>
      <dgm:spPr/>
    </dgm:pt>
    <dgm:pt modelId="{58DC3B42-0467-704E-BA48-8943F7D1B18E}" type="pres">
      <dgm:prSet presAssocID="{4E1BE227-2B51-DE46-A7FF-C7D989EBA9EE}" presName="descendantArrow" presStyleCnt="0"/>
      <dgm:spPr/>
    </dgm:pt>
    <dgm:pt modelId="{158CC9BB-ACFB-B849-B5C4-E3C90040CC1D}" type="pres">
      <dgm:prSet presAssocID="{2D234873-0448-9D43-9AA6-1F8E7080CC15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D509808-3506-BE4D-806C-F167501F3B45}" srcId="{1079D531-8155-7646-8CBD-DC87B281AA39}" destId="{33FD2610-9CDD-D748-9E53-C93A3B44C879}" srcOrd="0" destOrd="0" parTransId="{CFBFAF5C-CFD1-C043-A48D-53B28956149F}" sibTransId="{0252A5DB-3DD2-094D-B1C8-FAE092E294FE}"/>
    <dgm:cxn modelId="{E0463C11-7742-614F-8FA5-AB7264821B88}" type="presOf" srcId="{4E1BE227-2B51-DE46-A7FF-C7D989EBA9EE}" destId="{25932021-3FDD-9349-A191-3B533A942E0B}" srcOrd="1" destOrd="0" presId="urn:microsoft.com/office/officeart/2005/8/layout/process4"/>
    <dgm:cxn modelId="{F4D44319-29C4-114F-B9F2-F2288F326E35}" type="presOf" srcId="{2D234873-0448-9D43-9AA6-1F8E7080CC15}" destId="{158CC9BB-ACFB-B849-B5C4-E3C90040CC1D}" srcOrd="0" destOrd="0" presId="urn:microsoft.com/office/officeart/2005/8/layout/process4"/>
    <dgm:cxn modelId="{6622791A-E30C-F040-96B2-C162A32E7F59}" type="presOf" srcId="{4E1BE227-2B51-DE46-A7FF-C7D989EBA9EE}" destId="{5893FF0A-30AC-CD40-94E8-2D046AE7E758}" srcOrd="0" destOrd="0" presId="urn:microsoft.com/office/officeart/2005/8/layout/process4"/>
    <dgm:cxn modelId="{085DE524-D6C2-844F-AA97-9F0F5E9C3578}" type="presOf" srcId="{25FC628D-5269-1C49-AD8A-881539A9124E}" destId="{F1C535DF-1660-384F-B01D-144EC5E9BC2D}" srcOrd="0" destOrd="1" presId="urn:microsoft.com/office/officeart/2005/8/layout/process4"/>
    <dgm:cxn modelId="{85F2E62E-364A-3B46-99A7-6023672B091F}" srcId="{323CBCFA-2111-2846-9F03-1DBDBDAFA649}" destId="{25FC628D-5269-1C49-AD8A-881539A9124E}" srcOrd="0" destOrd="0" parTransId="{B4C3EB99-E73E-7C4E-AA09-0D22AEC1F375}" sibTransId="{1816071E-D101-134A-A318-CD62FE7D0DE6}"/>
    <dgm:cxn modelId="{5E46C236-021A-094E-85F3-2ADA7BC4C71C}" srcId="{4E1BE227-2B51-DE46-A7FF-C7D989EBA9EE}" destId="{2D234873-0448-9D43-9AA6-1F8E7080CC15}" srcOrd="0" destOrd="0" parTransId="{03E7D53B-0000-5743-A0A9-0EAA80D64106}" sibTransId="{D41748EB-8B62-464C-9028-F9B6777E4768}"/>
    <dgm:cxn modelId="{4296B63B-C3A0-1E45-B141-C86AD147C2E1}" type="presOf" srcId="{2BE56618-7DCE-BE47-A92C-7CCCF8688898}" destId="{168A2EEA-CDFA-E444-9866-13B24033F1C9}" srcOrd="0" destOrd="0" presId="urn:microsoft.com/office/officeart/2005/8/layout/process4"/>
    <dgm:cxn modelId="{1B01E351-5D4C-EE4D-9D5F-A92645945DAE}" srcId="{2BE56618-7DCE-BE47-A92C-7CCCF8688898}" destId="{1D71AB05-739E-CF41-B1AE-DC010B740099}" srcOrd="2" destOrd="0" parTransId="{CEF1ACAE-342C-0741-915E-B1C57A3D0891}" sibTransId="{E0E5D162-4F6B-744D-A3E7-12FCD4BB81D0}"/>
    <dgm:cxn modelId="{9B3AC167-4B65-AB44-9FE3-C5C33B91E14A}" srcId="{2BE56618-7DCE-BE47-A92C-7CCCF8688898}" destId="{4E1BE227-2B51-DE46-A7FF-C7D989EBA9EE}" srcOrd="0" destOrd="0" parTransId="{52EB7E70-82FA-6A45-B9DD-2052AFF18EE8}" sibTransId="{2E61F75E-35A3-F149-9F1B-623B1FC787EB}"/>
    <dgm:cxn modelId="{90EEC270-D6D1-0C49-96C9-7D53B8555FF6}" type="presOf" srcId="{D7617A34-D83A-5149-B60F-33F649A55FDB}" destId="{892E6B69-81E1-F04F-88B3-FBDE1882F2C9}" srcOrd="1" destOrd="0" presId="urn:microsoft.com/office/officeart/2005/8/layout/process4"/>
    <dgm:cxn modelId="{928C2772-3326-6A42-B460-D5B1A50BA01F}" type="presOf" srcId="{1D71AB05-739E-CF41-B1AE-DC010B740099}" destId="{EA3F8EE2-0546-9C43-A465-1D0468176E97}" srcOrd="1" destOrd="0" presId="urn:microsoft.com/office/officeart/2005/8/layout/process4"/>
    <dgm:cxn modelId="{D93F3E75-8E34-9F4C-9ED4-97AB77BED1E2}" srcId="{1D71AB05-739E-CF41-B1AE-DC010B740099}" destId="{323CBCFA-2111-2846-9F03-1DBDBDAFA649}" srcOrd="0" destOrd="0" parTransId="{CA2896FD-3FB2-C642-97FD-46E66E8A6700}" sibTransId="{B4C72F4D-63AA-E64C-9556-24A71B3693A9}"/>
    <dgm:cxn modelId="{DA818388-329C-E741-9EF2-8EF33A68C5D7}" srcId="{2BE56618-7DCE-BE47-A92C-7CCCF8688898}" destId="{4611E193-1FE7-414C-8BEB-30FD0B515F19}" srcOrd="1" destOrd="0" parTransId="{F00AF56F-0C69-7941-8F35-2B41548F52B8}" sibTransId="{9681C147-8717-5F42-975E-7DBD2EBC9835}"/>
    <dgm:cxn modelId="{7434B68E-7369-B642-8DF7-DBAE50BC92CA}" type="presOf" srcId="{323CBCFA-2111-2846-9F03-1DBDBDAFA649}" destId="{F1C535DF-1660-384F-B01D-144EC5E9BC2D}" srcOrd="0" destOrd="0" presId="urn:microsoft.com/office/officeart/2005/8/layout/process4"/>
    <dgm:cxn modelId="{5672B39C-8567-AF4B-8AFE-05E9CACC0E6F}" type="presOf" srcId="{1D71AB05-739E-CF41-B1AE-DC010B740099}" destId="{DFA4FD48-79F9-C04C-87CE-E00B6696CA89}" srcOrd="0" destOrd="0" presId="urn:microsoft.com/office/officeart/2005/8/layout/process4"/>
    <dgm:cxn modelId="{40B485AC-C133-0246-8255-DB7787DCC682}" type="presOf" srcId="{1079D531-8155-7646-8CBD-DC87B281AA39}" destId="{81D3EB6F-B823-D748-BCCE-9ED8B33967F1}" srcOrd="0" destOrd="0" presId="urn:microsoft.com/office/officeart/2005/8/layout/process4"/>
    <dgm:cxn modelId="{87A49FAC-76DC-EC47-A818-19031AA5C743}" srcId="{D7617A34-D83A-5149-B60F-33F649A55FDB}" destId="{1079D531-8155-7646-8CBD-DC87B281AA39}" srcOrd="0" destOrd="0" parTransId="{7EF4E624-CB99-6145-BB25-74FAF7607E89}" sibTransId="{15E00F00-1299-5448-97D5-358BD8EA021B}"/>
    <dgm:cxn modelId="{9FDD19B7-9C41-A744-B650-3CA58F305EF2}" type="presOf" srcId="{4611E193-1FE7-414C-8BEB-30FD0B515F19}" destId="{1D4BEAD8-5AC8-FD48-B259-C37F192F6061}" srcOrd="0" destOrd="0" presId="urn:microsoft.com/office/officeart/2005/8/layout/process4"/>
    <dgm:cxn modelId="{26C196B8-2EEE-6D47-96A2-C9A6D9DCF2A2}" type="presOf" srcId="{BD92E08A-2872-4840-B06F-F9872CFC5970}" destId="{0B3C3C74-DF4D-234E-BA66-4566189619D8}" srcOrd="0" destOrd="0" presId="urn:microsoft.com/office/officeart/2005/8/layout/process4"/>
    <dgm:cxn modelId="{00F397CC-51C6-964F-B548-D5B6199D81C7}" type="presOf" srcId="{4611E193-1FE7-414C-8BEB-30FD0B515F19}" destId="{643210D0-BF52-6848-A535-E719AD1A6290}" srcOrd="1" destOrd="0" presId="urn:microsoft.com/office/officeart/2005/8/layout/process4"/>
    <dgm:cxn modelId="{657781D7-A2DB-BA49-8F23-C0B100DB0D0D}" type="presOf" srcId="{D7617A34-D83A-5149-B60F-33F649A55FDB}" destId="{1EAB7BE3-02B6-EE43-946F-358CF52B832B}" srcOrd="0" destOrd="0" presId="urn:microsoft.com/office/officeart/2005/8/layout/process4"/>
    <dgm:cxn modelId="{D60D7EDF-B90C-AD43-9064-ADF50BCCDC55}" type="presOf" srcId="{33FD2610-9CDD-D748-9E53-C93A3B44C879}" destId="{81D3EB6F-B823-D748-BCCE-9ED8B33967F1}" srcOrd="0" destOrd="1" presId="urn:microsoft.com/office/officeart/2005/8/layout/process4"/>
    <dgm:cxn modelId="{95D1E0E9-5A1D-2944-A16F-1FAD3632278F}" srcId="{2BE56618-7DCE-BE47-A92C-7CCCF8688898}" destId="{D7617A34-D83A-5149-B60F-33F649A55FDB}" srcOrd="3" destOrd="0" parTransId="{F8BF9707-9D2B-1D43-9E5B-CE8A3302DC59}" sibTransId="{54F8D2D6-1976-FB41-ABF3-A35FD0A4FE6A}"/>
    <dgm:cxn modelId="{872CCEF1-8FA0-4A4C-88A8-4318BCA44951}" srcId="{4611E193-1FE7-414C-8BEB-30FD0B515F19}" destId="{BD92E08A-2872-4840-B06F-F9872CFC5970}" srcOrd="0" destOrd="0" parTransId="{1FD03D41-8C06-894E-8F7A-7A1932C5B34B}" sibTransId="{F9CDBC2F-FD89-9D48-B14F-5032E302933B}"/>
    <dgm:cxn modelId="{DC3F6A08-CFFA-9B49-8853-F1D5FAAB85B6}" type="presParOf" srcId="{168A2EEA-CDFA-E444-9866-13B24033F1C9}" destId="{F1E8D120-8731-664F-A5C0-183AAC80156F}" srcOrd="0" destOrd="0" presId="urn:microsoft.com/office/officeart/2005/8/layout/process4"/>
    <dgm:cxn modelId="{B1E64010-221F-EB42-A79F-77088CD87F57}" type="presParOf" srcId="{F1E8D120-8731-664F-A5C0-183AAC80156F}" destId="{1EAB7BE3-02B6-EE43-946F-358CF52B832B}" srcOrd="0" destOrd="0" presId="urn:microsoft.com/office/officeart/2005/8/layout/process4"/>
    <dgm:cxn modelId="{A7EAAA56-56FD-6940-A06F-78019F386E15}" type="presParOf" srcId="{F1E8D120-8731-664F-A5C0-183AAC80156F}" destId="{892E6B69-81E1-F04F-88B3-FBDE1882F2C9}" srcOrd="1" destOrd="0" presId="urn:microsoft.com/office/officeart/2005/8/layout/process4"/>
    <dgm:cxn modelId="{9FE62CDA-A980-9D43-B4C2-9D0B59935177}" type="presParOf" srcId="{F1E8D120-8731-664F-A5C0-183AAC80156F}" destId="{91121FAC-AC1B-B043-88AF-082CC1912393}" srcOrd="2" destOrd="0" presId="urn:microsoft.com/office/officeart/2005/8/layout/process4"/>
    <dgm:cxn modelId="{C7AB9239-69BD-C649-ADBA-C2F4465DFC65}" type="presParOf" srcId="{91121FAC-AC1B-B043-88AF-082CC1912393}" destId="{81D3EB6F-B823-D748-BCCE-9ED8B33967F1}" srcOrd="0" destOrd="0" presId="urn:microsoft.com/office/officeart/2005/8/layout/process4"/>
    <dgm:cxn modelId="{CE568B07-A095-B447-B69B-36FE65849A25}" type="presParOf" srcId="{168A2EEA-CDFA-E444-9866-13B24033F1C9}" destId="{3DE26E64-3108-A44C-BA1E-33CC16BFB37B}" srcOrd="1" destOrd="0" presId="urn:microsoft.com/office/officeart/2005/8/layout/process4"/>
    <dgm:cxn modelId="{36B9118B-6183-0E46-9364-D3529579FF0B}" type="presParOf" srcId="{168A2EEA-CDFA-E444-9866-13B24033F1C9}" destId="{C490B48E-5C8D-C24F-9647-48ECE9E18ECE}" srcOrd="2" destOrd="0" presId="urn:microsoft.com/office/officeart/2005/8/layout/process4"/>
    <dgm:cxn modelId="{BA995C27-6122-434F-BB1B-C304999A674B}" type="presParOf" srcId="{C490B48E-5C8D-C24F-9647-48ECE9E18ECE}" destId="{DFA4FD48-79F9-C04C-87CE-E00B6696CA89}" srcOrd="0" destOrd="0" presId="urn:microsoft.com/office/officeart/2005/8/layout/process4"/>
    <dgm:cxn modelId="{7E040FEF-66C1-AE4B-82F4-4D95B887C326}" type="presParOf" srcId="{C490B48E-5C8D-C24F-9647-48ECE9E18ECE}" destId="{EA3F8EE2-0546-9C43-A465-1D0468176E97}" srcOrd="1" destOrd="0" presId="urn:microsoft.com/office/officeart/2005/8/layout/process4"/>
    <dgm:cxn modelId="{291285F2-7559-294E-B3DA-E0FD3F20D497}" type="presParOf" srcId="{C490B48E-5C8D-C24F-9647-48ECE9E18ECE}" destId="{23C7C20E-A84A-CA46-953D-535A2F95567B}" srcOrd="2" destOrd="0" presId="urn:microsoft.com/office/officeart/2005/8/layout/process4"/>
    <dgm:cxn modelId="{3C25467A-843D-7044-B1A7-865AFBF3BD5B}" type="presParOf" srcId="{23C7C20E-A84A-CA46-953D-535A2F95567B}" destId="{F1C535DF-1660-384F-B01D-144EC5E9BC2D}" srcOrd="0" destOrd="0" presId="urn:microsoft.com/office/officeart/2005/8/layout/process4"/>
    <dgm:cxn modelId="{CCEFF38D-2CEF-574F-9AB1-48DD398C99B9}" type="presParOf" srcId="{168A2EEA-CDFA-E444-9866-13B24033F1C9}" destId="{7F09004C-03AB-EF48-B5C6-D48F11FD382E}" srcOrd="3" destOrd="0" presId="urn:microsoft.com/office/officeart/2005/8/layout/process4"/>
    <dgm:cxn modelId="{42DB358E-EEE2-D540-BCA9-EAE758052305}" type="presParOf" srcId="{168A2EEA-CDFA-E444-9866-13B24033F1C9}" destId="{6A0DBDA7-9567-3D4B-B6C6-C9B6C49C1015}" srcOrd="4" destOrd="0" presId="urn:microsoft.com/office/officeart/2005/8/layout/process4"/>
    <dgm:cxn modelId="{E0B9A131-FFE9-4E46-B9C8-C4FAD6AED770}" type="presParOf" srcId="{6A0DBDA7-9567-3D4B-B6C6-C9B6C49C1015}" destId="{1D4BEAD8-5AC8-FD48-B259-C37F192F6061}" srcOrd="0" destOrd="0" presId="urn:microsoft.com/office/officeart/2005/8/layout/process4"/>
    <dgm:cxn modelId="{343D7C2D-5621-3541-B7C1-FFFDD0D948C7}" type="presParOf" srcId="{6A0DBDA7-9567-3D4B-B6C6-C9B6C49C1015}" destId="{643210D0-BF52-6848-A535-E719AD1A6290}" srcOrd="1" destOrd="0" presId="urn:microsoft.com/office/officeart/2005/8/layout/process4"/>
    <dgm:cxn modelId="{199DCBA8-9FC0-9745-8589-5F8E0726AD36}" type="presParOf" srcId="{6A0DBDA7-9567-3D4B-B6C6-C9B6C49C1015}" destId="{F7A44BAA-809D-964D-BC26-AFE3278ABC39}" srcOrd="2" destOrd="0" presId="urn:microsoft.com/office/officeart/2005/8/layout/process4"/>
    <dgm:cxn modelId="{CB1903FC-CE73-A44A-B38F-6B669B099554}" type="presParOf" srcId="{F7A44BAA-809D-964D-BC26-AFE3278ABC39}" destId="{0B3C3C74-DF4D-234E-BA66-4566189619D8}" srcOrd="0" destOrd="0" presId="urn:microsoft.com/office/officeart/2005/8/layout/process4"/>
    <dgm:cxn modelId="{4617BA45-791B-2D41-B64C-02FC696F87DC}" type="presParOf" srcId="{168A2EEA-CDFA-E444-9866-13B24033F1C9}" destId="{F9C4304E-80CF-CC4C-9358-3633F79F41C7}" srcOrd="5" destOrd="0" presId="urn:microsoft.com/office/officeart/2005/8/layout/process4"/>
    <dgm:cxn modelId="{FA4C7CC4-7EEB-0A4C-9ED8-1691AAE86531}" type="presParOf" srcId="{168A2EEA-CDFA-E444-9866-13B24033F1C9}" destId="{60B56F32-1823-0446-ADDD-52CAD5F09638}" srcOrd="6" destOrd="0" presId="urn:microsoft.com/office/officeart/2005/8/layout/process4"/>
    <dgm:cxn modelId="{E0004A68-7D7D-7F4F-ACC7-106B8C208233}" type="presParOf" srcId="{60B56F32-1823-0446-ADDD-52CAD5F09638}" destId="{5893FF0A-30AC-CD40-94E8-2D046AE7E758}" srcOrd="0" destOrd="0" presId="urn:microsoft.com/office/officeart/2005/8/layout/process4"/>
    <dgm:cxn modelId="{12FD2830-8BCE-2D46-A6CF-9F8811295D4B}" type="presParOf" srcId="{60B56F32-1823-0446-ADDD-52CAD5F09638}" destId="{25932021-3FDD-9349-A191-3B533A942E0B}" srcOrd="1" destOrd="0" presId="urn:microsoft.com/office/officeart/2005/8/layout/process4"/>
    <dgm:cxn modelId="{DB6C1562-F5B8-2043-A3A1-2FC56E3B6868}" type="presParOf" srcId="{60B56F32-1823-0446-ADDD-52CAD5F09638}" destId="{58DC3B42-0467-704E-BA48-8943F7D1B18E}" srcOrd="2" destOrd="0" presId="urn:microsoft.com/office/officeart/2005/8/layout/process4"/>
    <dgm:cxn modelId="{E48EB2E0-14F9-2849-B39A-6504F55E2AB8}" type="presParOf" srcId="{58DC3B42-0467-704E-BA48-8943F7D1B18E}" destId="{158CC9BB-ACFB-B849-B5C4-E3C90040CC1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Variant calling and 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Variant calling and 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Variant calling and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Variant calling and 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GB" dirty="0"/>
            <a:t>Variant calling and 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196556-6636-8A44-9BF9-D18D6379CFD4}" type="doc">
      <dgm:prSet loTypeId="urn:microsoft.com/office/officeart/2005/8/layout/hChevron3" loCatId="" qsTypeId="urn:microsoft.com/office/officeart/2005/8/quickstyle/simple1" qsCatId="simple" csTypeId="urn:microsoft.com/office/officeart/2005/8/colors/accent3_4" csCatId="accent3" phldr="1"/>
      <dgm:spPr/>
    </dgm:pt>
    <dgm:pt modelId="{4C30778F-6370-1E46-9292-920C91D1E9DD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From Fastqs to Bams</a:t>
          </a:r>
        </a:p>
      </dgm:t>
    </dgm:pt>
    <dgm:pt modelId="{67360BB2-B164-F944-8FF7-F348BFA79FB0}" type="parTrans" cxnId="{C0A36B78-703B-464D-8C87-0D93B3B63C2F}">
      <dgm:prSet/>
      <dgm:spPr/>
      <dgm:t>
        <a:bodyPr/>
        <a:lstStyle/>
        <a:p>
          <a:endParaRPr lang="en-GB"/>
        </a:p>
      </dgm:t>
    </dgm:pt>
    <dgm:pt modelId="{508D39F5-F6C6-4C48-AA91-9F4C094E0959}" type="sibTrans" cxnId="{C0A36B78-703B-464D-8C87-0D93B3B63C2F}">
      <dgm:prSet/>
      <dgm:spPr/>
      <dgm:t>
        <a:bodyPr/>
        <a:lstStyle/>
        <a:p>
          <a:endParaRPr lang="en-GB"/>
        </a:p>
      </dgm:t>
    </dgm:pt>
    <dgm:pt modelId="{3A7C77EC-CF6C-A94D-9833-FA42136EE1F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GB" dirty="0"/>
            <a:t>From Bams to one giant VCfs</a:t>
          </a:r>
        </a:p>
      </dgm:t>
    </dgm:pt>
    <dgm:pt modelId="{CAA6D24D-CCF2-EA43-99DA-758F5FB189FB}" type="parTrans" cxnId="{2393A95C-963A-C149-B581-691817152487}">
      <dgm:prSet/>
      <dgm:spPr/>
      <dgm:t>
        <a:bodyPr/>
        <a:lstStyle/>
        <a:p>
          <a:endParaRPr lang="en-GB"/>
        </a:p>
      </dgm:t>
    </dgm:pt>
    <dgm:pt modelId="{9B3E1BA7-EB64-594A-9970-4CDEDD601120}" type="sibTrans" cxnId="{2393A95C-963A-C149-B581-691817152487}">
      <dgm:prSet/>
      <dgm:spPr/>
      <dgm:t>
        <a:bodyPr/>
        <a:lstStyle/>
        <a:p>
          <a:endParaRPr lang="en-GB"/>
        </a:p>
      </dgm:t>
    </dgm:pt>
    <dgm:pt modelId="{3BE4ABD4-C49C-154D-832C-3EC48B81BAC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dirty="0"/>
            <a:t>Variant calling and annotation</a:t>
          </a:r>
        </a:p>
      </dgm:t>
    </dgm:pt>
    <dgm:pt modelId="{7CBF91C1-AECA-DD4E-A121-A6012ABE3EE6}" type="parTrans" cxnId="{56A57503-DA96-BC4F-A36C-0A7A7C89B6CC}">
      <dgm:prSet/>
      <dgm:spPr/>
      <dgm:t>
        <a:bodyPr/>
        <a:lstStyle/>
        <a:p>
          <a:endParaRPr lang="en-GB"/>
        </a:p>
      </dgm:t>
    </dgm:pt>
    <dgm:pt modelId="{B973870E-1456-644F-8289-B1AE4CF26F27}" type="sibTrans" cxnId="{56A57503-DA96-BC4F-A36C-0A7A7C89B6CC}">
      <dgm:prSet/>
      <dgm:spPr/>
      <dgm:t>
        <a:bodyPr/>
        <a:lstStyle/>
        <a:p>
          <a:endParaRPr lang="en-GB"/>
        </a:p>
      </dgm:t>
    </dgm:pt>
    <dgm:pt modelId="{EACF824C-A9D3-964F-A183-72784D40E9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447067F8-4947-114E-BE45-90B84987D6EE}" type="parTrans" cxnId="{E4A25F10-F179-C849-928F-FACA533E3DAD}">
      <dgm:prSet/>
      <dgm:spPr/>
      <dgm:t>
        <a:bodyPr/>
        <a:lstStyle/>
        <a:p>
          <a:endParaRPr lang="en-GB"/>
        </a:p>
      </dgm:t>
    </dgm:pt>
    <dgm:pt modelId="{203AC9D8-F46B-1C4B-B399-EB9345ED9BF7}" type="sibTrans" cxnId="{E4A25F10-F179-C849-928F-FACA533E3DAD}">
      <dgm:prSet/>
      <dgm:spPr/>
      <dgm:t>
        <a:bodyPr/>
        <a:lstStyle/>
        <a:p>
          <a:endParaRPr lang="en-GB"/>
        </a:p>
      </dgm:t>
    </dgm:pt>
    <dgm:pt modelId="{70F2E1B8-55AB-F143-ACAE-2D4DD5771D1C}" type="pres">
      <dgm:prSet presAssocID="{BA196556-6636-8A44-9BF9-D18D6379CFD4}" presName="Name0" presStyleCnt="0">
        <dgm:presLayoutVars>
          <dgm:dir/>
          <dgm:resizeHandles val="exact"/>
        </dgm:presLayoutVars>
      </dgm:prSet>
      <dgm:spPr/>
    </dgm:pt>
    <dgm:pt modelId="{854D8CCC-7226-F94A-A627-71ADDFBC8E10}" type="pres">
      <dgm:prSet presAssocID="{4C30778F-6370-1E46-9292-920C91D1E9DD}" presName="parTxOnly" presStyleLbl="node1" presStyleIdx="0" presStyleCnt="4" custLinFactNeighborX="-382" custLinFactNeighborY="-322">
        <dgm:presLayoutVars>
          <dgm:bulletEnabled val="1"/>
        </dgm:presLayoutVars>
      </dgm:prSet>
      <dgm:spPr/>
    </dgm:pt>
    <dgm:pt modelId="{D3DBE904-6DA6-7E47-A4CC-5207271B45DD}" type="pres">
      <dgm:prSet presAssocID="{508D39F5-F6C6-4C48-AA91-9F4C094E0959}" presName="parSpace" presStyleCnt="0"/>
      <dgm:spPr/>
    </dgm:pt>
    <dgm:pt modelId="{9431C719-56EA-5C44-921C-39F5AF8ADD56}" type="pres">
      <dgm:prSet presAssocID="{3A7C77EC-CF6C-A94D-9833-FA42136EE1F4}" presName="parTxOnly" presStyleLbl="node1" presStyleIdx="1" presStyleCnt="4">
        <dgm:presLayoutVars>
          <dgm:bulletEnabled val="1"/>
        </dgm:presLayoutVars>
      </dgm:prSet>
      <dgm:spPr/>
    </dgm:pt>
    <dgm:pt modelId="{885415A3-4C59-7745-B793-5C930B40E634}" type="pres">
      <dgm:prSet presAssocID="{9B3E1BA7-EB64-594A-9970-4CDEDD601120}" presName="parSpace" presStyleCnt="0"/>
      <dgm:spPr/>
    </dgm:pt>
    <dgm:pt modelId="{AA808D68-B91E-7A43-A642-25086DB2674E}" type="pres">
      <dgm:prSet presAssocID="{3BE4ABD4-C49C-154D-832C-3EC48B81BAC4}" presName="parTxOnly" presStyleLbl="node1" presStyleIdx="2" presStyleCnt="4">
        <dgm:presLayoutVars>
          <dgm:bulletEnabled val="1"/>
        </dgm:presLayoutVars>
      </dgm:prSet>
      <dgm:spPr/>
    </dgm:pt>
    <dgm:pt modelId="{5BC4AC82-2700-2E4F-B6EB-321954F3B672}" type="pres">
      <dgm:prSet presAssocID="{B973870E-1456-644F-8289-B1AE4CF26F27}" presName="parSpace" presStyleCnt="0"/>
      <dgm:spPr/>
    </dgm:pt>
    <dgm:pt modelId="{2D08BD68-3F7B-1D44-8883-A4C030C0354C}" type="pres">
      <dgm:prSet presAssocID="{EACF824C-A9D3-964F-A183-72784D40E9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56A57503-DA96-BC4F-A36C-0A7A7C89B6CC}" srcId="{BA196556-6636-8A44-9BF9-D18D6379CFD4}" destId="{3BE4ABD4-C49C-154D-832C-3EC48B81BAC4}" srcOrd="2" destOrd="0" parTransId="{7CBF91C1-AECA-DD4E-A121-A6012ABE3EE6}" sibTransId="{B973870E-1456-644F-8289-B1AE4CF26F27}"/>
    <dgm:cxn modelId="{E4A25F10-F179-C849-928F-FACA533E3DAD}" srcId="{BA196556-6636-8A44-9BF9-D18D6379CFD4}" destId="{EACF824C-A9D3-964F-A183-72784D40E9C0}" srcOrd="3" destOrd="0" parTransId="{447067F8-4947-114E-BE45-90B84987D6EE}" sibTransId="{203AC9D8-F46B-1C4B-B399-EB9345ED9BF7}"/>
    <dgm:cxn modelId="{584EDD20-5B9E-C943-A96C-59E7426288A7}" type="presOf" srcId="{4C30778F-6370-1E46-9292-920C91D1E9DD}" destId="{854D8CCC-7226-F94A-A627-71ADDFBC8E10}" srcOrd="0" destOrd="0" presId="urn:microsoft.com/office/officeart/2005/8/layout/hChevron3"/>
    <dgm:cxn modelId="{7D047822-5202-1E42-A844-2912F97832EE}" type="presOf" srcId="{EACF824C-A9D3-964F-A183-72784D40E9C0}" destId="{2D08BD68-3F7B-1D44-8883-A4C030C0354C}" srcOrd="0" destOrd="0" presId="urn:microsoft.com/office/officeart/2005/8/layout/hChevron3"/>
    <dgm:cxn modelId="{2393A95C-963A-C149-B581-691817152487}" srcId="{BA196556-6636-8A44-9BF9-D18D6379CFD4}" destId="{3A7C77EC-CF6C-A94D-9833-FA42136EE1F4}" srcOrd="1" destOrd="0" parTransId="{CAA6D24D-CCF2-EA43-99DA-758F5FB189FB}" sibTransId="{9B3E1BA7-EB64-594A-9970-4CDEDD601120}"/>
    <dgm:cxn modelId="{C0A36B78-703B-464D-8C87-0D93B3B63C2F}" srcId="{BA196556-6636-8A44-9BF9-D18D6379CFD4}" destId="{4C30778F-6370-1E46-9292-920C91D1E9DD}" srcOrd="0" destOrd="0" parTransId="{67360BB2-B164-F944-8FF7-F348BFA79FB0}" sibTransId="{508D39F5-F6C6-4C48-AA91-9F4C094E0959}"/>
    <dgm:cxn modelId="{3DAF999C-E8C6-9647-BCD8-7FC75FBBC13D}" type="presOf" srcId="{3A7C77EC-CF6C-A94D-9833-FA42136EE1F4}" destId="{9431C719-56EA-5C44-921C-39F5AF8ADD56}" srcOrd="0" destOrd="0" presId="urn:microsoft.com/office/officeart/2005/8/layout/hChevron3"/>
    <dgm:cxn modelId="{726578E7-1095-AC41-8510-8864C7F668C9}" type="presOf" srcId="{BA196556-6636-8A44-9BF9-D18D6379CFD4}" destId="{70F2E1B8-55AB-F143-ACAE-2D4DD5771D1C}" srcOrd="0" destOrd="0" presId="urn:microsoft.com/office/officeart/2005/8/layout/hChevron3"/>
    <dgm:cxn modelId="{ACFC42FA-92DD-784A-B173-0636AF7DCE4E}" type="presOf" srcId="{3BE4ABD4-C49C-154D-832C-3EC48B81BAC4}" destId="{AA808D68-B91E-7A43-A642-25086DB2674E}" srcOrd="0" destOrd="0" presId="urn:microsoft.com/office/officeart/2005/8/layout/hChevron3"/>
    <dgm:cxn modelId="{45C4CE05-9AC6-314F-A8E2-76174676B4B3}" type="presParOf" srcId="{70F2E1B8-55AB-F143-ACAE-2D4DD5771D1C}" destId="{854D8CCC-7226-F94A-A627-71ADDFBC8E10}" srcOrd="0" destOrd="0" presId="urn:microsoft.com/office/officeart/2005/8/layout/hChevron3"/>
    <dgm:cxn modelId="{48661EBA-B348-B24F-A9BC-F7155FF52D12}" type="presParOf" srcId="{70F2E1B8-55AB-F143-ACAE-2D4DD5771D1C}" destId="{D3DBE904-6DA6-7E47-A4CC-5207271B45DD}" srcOrd="1" destOrd="0" presId="urn:microsoft.com/office/officeart/2005/8/layout/hChevron3"/>
    <dgm:cxn modelId="{53D099D3-0D65-DA4A-B210-5B608382A674}" type="presParOf" srcId="{70F2E1B8-55AB-F143-ACAE-2D4DD5771D1C}" destId="{9431C719-56EA-5C44-921C-39F5AF8ADD56}" srcOrd="2" destOrd="0" presId="urn:microsoft.com/office/officeart/2005/8/layout/hChevron3"/>
    <dgm:cxn modelId="{85673830-A33F-2240-8488-878EFC33B667}" type="presParOf" srcId="{70F2E1B8-55AB-F143-ACAE-2D4DD5771D1C}" destId="{885415A3-4C59-7745-B793-5C930B40E634}" srcOrd="3" destOrd="0" presId="urn:microsoft.com/office/officeart/2005/8/layout/hChevron3"/>
    <dgm:cxn modelId="{B22C8EDD-69EC-9A40-80AA-BC3174896CB0}" type="presParOf" srcId="{70F2E1B8-55AB-F143-ACAE-2D4DD5771D1C}" destId="{AA808D68-B91E-7A43-A642-25086DB2674E}" srcOrd="4" destOrd="0" presId="urn:microsoft.com/office/officeart/2005/8/layout/hChevron3"/>
    <dgm:cxn modelId="{627E2517-435D-654A-8A85-F5D097FC678D}" type="presParOf" srcId="{70F2E1B8-55AB-F143-ACAE-2D4DD5771D1C}" destId="{5BC4AC82-2700-2E4F-B6EB-321954F3B672}" srcOrd="5" destOrd="0" presId="urn:microsoft.com/office/officeart/2005/8/layout/hChevron3"/>
    <dgm:cxn modelId="{548F3CE8-EC59-634A-8B7A-F2E3DA3DE396}" type="presParOf" srcId="{70F2E1B8-55AB-F143-ACAE-2D4DD5771D1C}" destId="{2D08BD68-3F7B-1D44-8883-A4C030C0354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BEBE17-09C7-3F40-ABC7-1041AAC14B83}" type="doc">
      <dgm:prSet loTypeId="urn:microsoft.com/office/officeart/2005/8/layout/orgChart1" loCatId="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B560EB8-9E90-AE4A-A20C-36F0863B2E9E}">
      <dgm:prSet phldrT="[Text]"/>
      <dgm:sp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GB" dirty="0"/>
            <a:t>Immune system evasion in Plasmodium</a:t>
          </a:r>
        </a:p>
      </dgm:t>
    </dgm:pt>
    <dgm:pt modelId="{4090F74E-B08C-9845-ADD1-133FE9B2D9BB}" type="parTrans" cxnId="{45C8DB92-212B-A94A-983A-48EEC4ABD4CE}">
      <dgm:prSet/>
      <dgm:spPr/>
      <dgm:t>
        <a:bodyPr/>
        <a:lstStyle/>
        <a:p>
          <a:endParaRPr lang="en-GB"/>
        </a:p>
      </dgm:t>
    </dgm:pt>
    <dgm:pt modelId="{53D9E157-4A1B-D242-BA2D-7BC33788A65A}" type="sibTrans" cxnId="{45C8DB92-212B-A94A-983A-48EEC4ABD4CE}">
      <dgm:prSet/>
      <dgm:spPr/>
      <dgm:t>
        <a:bodyPr/>
        <a:lstStyle/>
        <a:p>
          <a:endParaRPr lang="en-GB"/>
        </a:p>
      </dgm:t>
    </dgm:pt>
    <dgm:pt modelId="{F76371A8-C0E6-2C48-A3F4-79266CBC6DFF}">
      <dgm:prSet phldrT="[Text]"/>
      <dgm:sp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GB" dirty="0"/>
            <a:t>SNPs</a:t>
          </a:r>
        </a:p>
      </dgm:t>
    </dgm:pt>
    <dgm:pt modelId="{24AC249B-36E2-9A44-BC38-C81B7CDDE7F0}" type="parTrans" cxnId="{658CA4C3-9E5B-D543-B015-2C679947A8D7}">
      <dgm:prSet/>
      <dgm:spPr/>
      <dgm:t>
        <a:bodyPr/>
        <a:lstStyle/>
        <a:p>
          <a:endParaRPr lang="en-GB"/>
        </a:p>
      </dgm:t>
    </dgm:pt>
    <dgm:pt modelId="{C642BD46-8D65-8744-9A67-C82C1B5108BD}" type="sibTrans" cxnId="{658CA4C3-9E5B-D543-B015-2C679947A8D7}">
      <dgm:prSet/>
      <dgm:spPr/>
      <dgm:t>
        <a:bodyPr/>
        <a:lstStyle/>
        <a:p>
          <a:endParaRPr lang="en-GB"/>
        </a:p>
      </dgm:t>
    </dgm:pt>
    <dgm:pt modelId="{97C7FB5D-8F6E-C847-8937-308A8552C9AD}">
      <dgm:prSet phldrT="[Text]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GB" dirty="0"/>
            <a:t>INDELS</a:t>
          </a:r>
        </a:p>
      </dgm:t>
    </dgm:pt>
    <dgm:pt modelId="{8B9541BF-164F-3341-AECB-60A250785F63}" type="parTrans" cxnId="{B283E823-4986-164C-B246-A29BB6EA014F}">
      <dgm:prSet/>
      <dgm:spPr/>
      <dgm:t>
        <a:bodyPr/>
        <a:lstStyle/>
        <a:p>
          <a:endParaRPr lang="en-GB"/>
        </a:p>
      </dgm:t>
    </dgm:pt>
    <dgm:pt modelId="{9A8F105A-B320-1948-A77C-C6E8B7E0EBE2}" type="sibTrans" cxnId="{B283E823-4986-164C-B246-A29BB6EA014F}">
      <dgm:prSet/>
      <dgm:spPr/>
      <dgm:t>
        <a:bodyPr/>
        <a:lstStyle/>
        <a:p>
          <a:endParaRPr lang="en-GB"/>
        </a:p>
      </dgm:t>
    </dgm:pt>
    <dgm:pt modelId="{F6520029-5947-D74D-9775-A11E29C93216}" type="pres">
      <dgm:prSet presAssocID="{F4BEBE17-09C7-3F40-ABC7-1041AAC14B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E57D05-6145-EE4C-9CB0-DB040659296E}" type="pres">
      <dgm:prSet presAssocID="{0B560EB8-9E90-AE4A-A20C-36F0863B2E9E}" presName="hierRoot1" presStyleCnt="0">
        <dgm:presLayoutVars>
          <dgm:hierBranch val="init"/>
        </dgm:presLayoutVars>
      </dgm:prSet>
      <dgm:spPr/>
    </dgm:pt>
    <dgm:pt modelId="{90E242E5-3F14-024F-9941-135927D4FB0F}" type="pres">
      <dgm:prSet presAssocID="{0B560EB8-9E90-AE4A-A20C-36F0863B2E9E}" presName="rootComposite1" presStyleCnt="0"/>
      <dgm:spPr/>
    </dgm:pt>
    <dgm:pt modelId="{331BDBC5-E650-A843-8546-2F39B12A4422}" type="pres">
      <dgm:prSet presAssocID="{0B560EB8-9E90-AE4A-A20C-36F0863B2E9E}" presName="rootText1" presStyleLbl="node0" presStyleIdx="0" presStyleCnt="1" custLinFactNeighborX="-777" custLinFactNeighborY="-2193">
        <dgm:presLayoutVars>
          <dgm:chPref val="3"/>
        </dgm:presLayoutVars>
      </dgm:prSet>
      <dgm:spPr/>
    </dgm:pt>
    <dgm:pt modelId="{D46349DF-2B22-0C46-AE7F-38D6F7B971E6}" type="pres">
      <dgm:prSet presAssocID="{0B560EB8-9E90-AE4A-A20C-36F0863B2E9E}" presName="rootConnector1" presStyleLbl="node1" presStyleIdx="0" presStyleCnt="0"/>
      <dgm:spPr/>
    </dgm:pt>
    <dgm:pt modelId="{942AC586-AD6C-964E-ABE0-BE4354552BC3}" type="pres">
      <dgm:prSet presAssocID="{0B560EB8-9E90-AE4A-A20C-36F0863B2E9E}" presName="hierChild2" presStyleCnt="0"/>
      <dgm:spPr/>
    </dgm:pt>
    <dgm:pt modelId="{A44CC8D9-898E-A44F-844A-7E3DB747536E}" type="pres">
      <dgm:prSet presAssocID="{24AC249B-36E2-9A44-BC38-C81B7CDDE7F0}" presName="Name37" presStyleLbl="parChTrans1D2" presStyleIdx="0" presStyleCnt="2"/>
      <dgm:spPr/>
    </dgm:pt>
    <dgm:pt modelId="{ACC556DF-FC1C-3540-AC64-5B775FF716EB}" type="pres">
      <dgm:prSet presAssocID="{F76371A8-C0E6-2C48-A3F4-79266CBC6DFF}" presName="hierRoot2" presStyleCnt="0">
        <dgm:presLayoutVars>
          <dgm:hierBranch val="init"/>
        </dgm:presLayoutVars>
      </dgm:prSet>
      <dgm:spPr/>
    </dgm:pt>
    <dgm:pt modelId="{8CBB0E5B-54C2-944F-B703-A79C40F87BC5}" type="pres">
      <dgm:prSet presAssocID="{F76371A8-C0E6-2C48-A3F4-79266CBC6DFF}" presName="rootComposite" presStyleCnt="0"/>
      <dgm:spPr/>
    </dgm:pt>
    <dgm:pt modelId="{FA13527E-7B88-CA42-8B30-F4B3098BAA10}" type="pres">
      <dgm:prSet presAssocID="{F76371A8-C0E6-2C48-A3F4-79266CBC6DFF}" presName="rootText" presStyleLbl="node2" presStyleIdx="0" presStyleCnt="2">
        <dgm:presLayoutVars>
          <dgm:chPref val="3"/>
        </dgm:presLayoutVars>
      </dgm:prSet>
      <dgm:spPr/>
    </dgm:pt>
    <dgm:pt modelId="{222993A7-35C0-BE45-B36C-F63A27BA93F5}" type="pres">
      <dgm:prSet presAssocID="{F76371A8-C0E6-2C48-A3F4-79266CBC6DFF}" presName="rootConnector" presStyleLbl="node2" presStyleIdx="0" presStyleCnt="2"/>
      <dgm:spPr/>
    </dgm:pt>
    <dgm:pt modelId="{381966D1-0B6D-DB4D-A5DA-15563367B7B2}" type="pres">
      <dgm:prSet presAssocID="{F76371A8-C0E6-2C48-A3F4-79266CBC6DFF}" presName="hierChild4" presStyleCnt="0"/>
      <dgm:spPr/>
    </dgm:pt>
    <dgm:pt modelId="{07E24985-7321-534E-87A9-8CD3F8932A0D}" type="pres">
      <dgm:prSet presAssocID="{F76371A8-C0E6-2C48-A3F4-79266CBC6DFF}" presName="hierChild5" presStyleCnt="0"/>
      <dgm:spPr/>
    </dgm:pt>
    <dgm:pt modelId="{367295FC-325E-BA41-BD6E-6745E39A2F13}" type="pres">
      <dgm:prSet presAssocID="{8B9541BF-164F-3341-AECB-60A250785F63}" presName="Name37" presStyleLbl="parChTrans1D2" presStyleIdx="1" presStyleCnt="2"/>
      <dgm:spPr/>
    </dgm:pt>
    <dgm:pt modelId="{704EF0D8-2E9E-224E-9AE5-A44D488B9906}" type="pres">
      <dgm:prSet presAssocID="{97C7FB5D-8F6E-C847-8937-308A8552C9AD}" presName="hierRoot2" presStyleCnt="0">
        <dgm:presLayoutVars>
          <dgm:hierBranch val="init"/>
        </dgm:presLayoutVars>
      </dgm:prSet>
      <dgm:spPr/>
    </dgm:pt>
    <dgm:pt modelId="{6AA75524-91D2-4B48-81A0-F4C2839C7B71}" type="pres">
      <dgm:prSet presAssocID="{97C7FB5D-8F6E-C847-8937-308A8552C9AD}" presName="rootComposite" presStyleCnt="0"/>
      <dgm:spPr/>
    </dgm:pt>
    <dgm:pt modelId="{A8F6CA36-D1F1-F742-B533-7B130D75B06C}" type="pres">
      <dgm:prSet presAssocID="{97C7FB5D-8F6E-C847-8937-308A8552C9AD}" presName="rootText" presStyleLbl="node2" presStyleIdx="1" presStyleCnt="2">
        <dgm:presLayoutVars>
          <dgm:chPref val="3"/>
        </dgm:presLayoutVars>
      </dgm:prSet>
      <dgm:spPr/>
    </dgm:pt>
    <dgm:pt modelId="{DA5DF830-8EC4-224C-B5E9-BC3685DF1603}" type="pres">
      <dgm:prSet presAssocID="{97C7FB5D-8F6E-C847-8937-308A8552C9AD}" presName="rootConnector" presStyleLbl="node2" presStyleIdx="1" presStyleCnt="2"/>
      <dgm:spPr/>
    </dgm:pt>
    <dgm:pt modelId="{1EFDFCDB-E6D3-634B-BC56-A66842F57F74}" type="pres">
      <dgm:prSet presAssocID="{97C7FB5D-8F6E-C847-8937-308A8552C9AD}" presName="hierChild4" presStyleCnt="0"/>
      <dgm:spPr/>
    </dgm:pt>
    <dgm:pt modelId="{6D47D03E-1B2F-F643-93EC-D2ABA1FC6C93}" type="pres">
      <dgm:prSet presAssocID="{97C7FB5D-8F6E-C847-8937-308A8552C9AD}" presName="hierChild5" presStyleCnt="0"/>
      <dgm:spPr/>
    </dgm:pt>
    <dgm:pt modelId="{672C78E0-1D32-2C4E-9AF0-4326C8B3ED15}" type="pres">
      <dgm:prSet presAssocID="{0B560EB8-9E90-AE4A-A20C-36F0863B2E9E}" presName="hierChild3" presStyleCnt="0"/>
      <dgm:spPr/>
    </dgm:pt>
  </dgm:ptLst>
  <dgm:cxnLst>
    <dgm:cxn modelId="{9CAB2315-1A5D-654C-A6B8-B5CA9D7F9B16}" type="presOf" srcId="{F76371A8-C0E6-2C48-A3F4-79266CBC6DFF}" destId="{FA13527E-7B88-CA42-8B30-F4B3098BAA10}" srcOrd="0" destOrd="0" presId="urn:microsoft.com/office/officeart/2005/8/layout/orgChart1"/>
    <dgm:cxn modelId="{B283E823-4986-164C-B246-A29BB6EA014F}" srcId="{0B560EB8-9E90-AE4A-A20C-36F0863B2E9E}" destId="{97C7FB5D-8F6E-C847-8937-308A8552C9AD}" srcOrd="1" destOrd="0" parTransId="{8B9541BF-164F-3341-AECB-60A250785F63}" sibTransId="{9A8F105A-B320-1948-A77C-C6E8B7E0EBE2}"/>
    <dgm:cxn modelId="{C22F2136-E394-4644-B03F-591F80ACD23A}" type="presOf" srcId="{F4BEBE17-09C7-3F40-ABC7-1041AAC14B83}" destId="{F6520029-5947-D74D-9775-A11E29C93216}" srcOrd="0" destOrd="0" presId="urn:microsoft.com/office/officeart/2005/8/layout/orgChart1"/>
    <dgm:cxn modelId="{ED3AD262-8DF0-C44D-8B1C-87B8818C5AAF}" type="presOf" srcId="{24AC249B-36E2-9A44-BC38-C81B7CDDE7F0}" destId="{A44CC8D9-898E-A44F-844A-7E3DB747536E}" srcOrd="0" destOrd="0" presId="urn:microsoft.com/office/officeart/2005/8/layout/orgChart1"/>
    <dgm:cxn modelId="{45C8DB92-212B-A94A-983A-48EEC4ABD4CE}" srcId="{F4BEBE17-09C7-3F40-ABC7-1041AAC14B83}" destId="{0B560EB8-9E90-AE4A-A20C-36F0863B2E9E}" srcOrd="0" destOrd="0" parTransId="{4090F74E-B08C-9845-ADD1-133FE9B2D9BB}" sibTransId="{53D9E157-4A1B-D242-BA2D-7BC33788A65A}"/>
    <dgm:cxn modelId="{41867DA7-F6CF-624A-AA89-BA49872D2F61}" type="presOf" srcId="{0B560EB8-9E90-AE4A-A20C-36F0863B2E9E}" destId="{331BDBC5-E650-A843-8546-2F39B12A4422}" srcOrd="0" destOrd="0" presId="urn:microsoft.com/office/officeart/2005/8/layout/orgChart1"/>
    <dgm:cxn modelId="{658CA4C3-9E5B-D543-B015-2C679947A8D7}" srcId="{0B560EB8-9E90-AE4A-A20C-36F0863B2E9E}" destId="{F76371A8-C0E6-2C48-A3F4-79266CBC6DFF}" srcOrd="0" destOrd="0" parTransId="{24AC249B-36E2-9A44-BC38-C81B7CDDE7F0}" sibTransId="{C642BD46-8D65-8744-9A67-C82C1B5108BD}"/>
    <dgm:cxn modelId="{857298C4-1FF0-9E44-ACE1-88FF53C88DED}" type="presOf" srcId="{8B9541BF-164F-3341-AECB-60A250785F63}" destId="{367295FC-325E-BA41-BD6E-6745E39A2F13}" srcOrd="0" destOrd="0" presId="urn:microsoft.com/office/officeart/2005/8/layout/orgChart1"/>
    <dgm:cxn modelId="{6B4D68CB-96DB-2E4A-9B2C-00FC5D1D9E0F}" type="presOf" srcId="{97C7FB5D-8F6E-C847-8937-308A8552C9AD}" destId="{DA5DF830-8EC4-224C-B5E9-BC3685DF1603}" srcOrd="1" destOrd="0" presId="urn:microsoft.com/office/officeart/2005/8/layout/orgChart1"/>
    <dgm:cxn modelId="{735D81E0-B5A5-FF40-B562-A5FDA89051F0}" type="presOf" srcId="{F76371A8-C0E6-2C48-A3F4-79266CBC6DFF}" destId="{222993A7-35C0-BE45-B36C-F63A27BA93F5}" srcOrd="1" destOrd="0" presId="urn:microsoft.com/office/officeart/2005/8/layout/orgChart1"/>
    <dgm:cxn modelId="{D81351E2-0334-8C44-8B49-A99F266351B3}" type="presOf" srcId="{97C7FB5D-8F6E-C847-8937-308A8552C9AD}" destId="{A8F6CA36-D1F1-F742-B533-7B130D75B06C}" srcOrd="0" destOrd="0" presId="urn:microsoft.com/office/officeart/2005/8/layout/orgChart1"/>
    <dgm:cxn modelId="{B72AF6E2-BE60-0345-8B11-FB797D0B39EF}" type="presOf" srcId="{0B560EB8-9E90-AE4A-A20C-36F0863B2E9E}" destId="{D46349DF-2B22-0C46-AE7F-38D6F7B971E6}" srcOrd="1" destOrd="0" presId="urn:microsoft.com/office/officeart/2005/8/layout/orgChart1"/>
    <dgm:cxn modelId="{6EF0B2FE-9427-134F-9D6F-366203D733DC}" type="presParOf" srcId="{F6520029-5947-D74D-9775-A11E29C93216}" destId="{DFE57D05-6145-EE4C-9CB0-DB040659296E}" srcOrd="0" destOrd="0" presId="urn:microsoft.com/office/officeart/2005/8/layout/orgChart1"/>
    <dgm:cxn modelId="{D50E7FC1-0E0F-554A-9EFE-9CFBCF0B45BA}" type="presParOf" srcId="{DFE57D05-6145-EE4C-9CB0-DB040659296E}" destId="{90E242E5-3F14-024F-9941-135927D4FB0F}" srcOrd="0" destOrd="0" presId="urn:microsoft.com/office/officeart/2005/8/layout/orgChart1"/>
    <dgm:cxn modelId="{C68A141B-AFD9-1B41-BA62-F16229F39288}" type="presParOf" srcId="{90E242E5-3F14-024F-9941-135927D4FB0F}" destId="{331BDBC5-E650-A843-8546-2F39B12A4422}" srcOrd="0" destOrd="0" presId="urn:microsoft.com/office/officeart/2005/8/layout/orgChart1"/>
    <dgm:cxn modelId="{4A63C61E-1AF9-884A-B974-CCB936CA08AA}" type="presParOf" srcId="{90E242E5-3F14-024F-9941-135927D4FB0F}" destId="{D46349DF-2B22-0C46-AE7F-38D6F7B971E6}" srcOrd="1" destOrd="0" presId="urn:microsoft.com/office/officeart/2005/8/layout/orgChart1"/>
    <dgm:cxn modelId="{C3242943-5DDC-C34D-A521-480F45B22982}" type="presParOf" srcId="{DFE57D05-6145-EE4C-9CB0-DB040659296E}" destId="{942AC586-AD6C-964E-ABE0-BE4354552BC3}" srcOrd="1" destOrd="0" presId="urn:microsoft.com/office/officeart/2005/8/layout/orgChart1"/>
    <dgm:cxn modelId="{F11ADDC2-AD62-7F4B-9C50-B57DD05D0AAE}" type="presParOf" srcId="{942AC586-AD6C-964E-ABE0-BE4354552BC3}" destId="{A44CC8D9-898E-A44F-844A-7E3DB747536E}" srcOrd="0" destOrd="0" presId="urn:microsoft.com/office/officeart/2005/8/layout/orgChart1"/>
    <dgm:cxn modelId="{EA6ADB0D-EEB6-D74B-A207-DEFBE6E17223}" type="presParOf" srcId="{942AC586-AD6C-964E-ABE0-BE4354552BC3}" destId="{ACC556DF-FC1C-3540-AC64-5B775FF716EB}" srcOrd="1" destOrd="0" presId="urn:microsoft.com/office/officeart/2005/8/layout/orgChart1"/>
    <dgm:cxn modelId="{C6BFAF7D-4F1E-9F4F-BD28-E317E293B3BD}" type="presParOf" srcId="{ACC556DF-FC1C-3540-AC64-5B775FF716EB}" destId="{8CBB0E5B-54C2-944F-B703-A79C40F87BC5}" srcOrd="0" destOrd="0" presId="urn:microsoft.com/office/officeart/2005/8/layout/orgChart1"/>
    <dgm:cxn modelId="{0156E320-4FCB-F345-BDCE-79F159235BF2}" type="presParOf" srcId="{8CBB0E5B-54C2-944F-B703-A79C40F87BC5}" destId="{FA13527E-7B88-CA42-8B30-F4B3098BAA10}" srcOrd="0" destOrd="0" presId="urn:microsoft.com/office/officeart/2005/8/layout/orgChart1"/>
    <dgm:cxn modelId="{D0E2EDEB-AC97-F046-9B3F-3229E8C08637}" type="presParOf" srcId="{8CBB0E5B-54C2-944F-B703-A79C40F87BC5}" destId="{222993A7-35C0-BE45-B36C-F63A27BA93F5}" srcOrd="1" destOrd="0" presId="urn:microsoft.com/office/officeart/2005/8/layout/orgChart1"/>
    <dgm:cxn modelId="{7FDEDC7E-2036-7A48-8F00-30D3D10C1DFF}" type="presParOf" srcId="{ACC556DF-FC1C-3540-AC64-5B775FF716EB}" destId="{381966D1-0B6D-DB4D-A5DA-15563367B7B2}" srcOrd="1" destOrd="0" presId="urn:microsoft.com/office/officeart/2005/8/layout/orgChart1"/>
    <dgm:cxn modelId="{F4A0FA95-3BAE-F54A-9B3C-FB72939A9E8C}" type="presParOf" srcId="{ACC556DF-FC1C-3540-AC64-5B775FF716EB}" destId="{07E24985-7321-534E-87A9-8CD3F8932A0D}" srcOrd="2" destOrd="0" presId="urn:microsoft.com/office/officeart/2005/8/layout/orgChart1"/>
    <dgm:cxn modelId="{08E02FE2-1ACC-B245-81C4-679CFC151A96}" type="presParOf" srcId="{942AC586-AD6C-964E-ABE0-BE4354552BC3}" destId="{367295FC-325E-BA41-BD6E-6745E39A2F13}" srcOrd="2" destOrd="0" presId="urn:microsoft.com/office/officeart/2005/8/layout/orgChart1"/>
    <dgm:cxn modelId="{4F728B34-D023-274D-8487-C192FEA59312}" type="presParOf" srcId="{942AC586-AD6C-964E-ABE0-BE4354552BC3}" destId="{704EF0D8-2E9E-224E-9AE5-A44D488B9906}" srcOrd="3" destOrd="0" presId="urn:microsoft.com/office/officeart/2005/8/layout/orgChart1"/>
    <dgm:cxn modelId="{55CC73E3-B83D-A343-B2F2-4CA0D5F51219}" type="presParOf" srcId="{704EF0D8-2E9E-224E-9AE5-A44D488B9906}" destId="{6AA75524-91D2-4B48-81A0-F4C2839C7B71}" srcOrd="0" destOrd="0" presId="urn:microsoft.com/office/officeart/2005/8/layout/orgChart1"/>
    <dgm:cxn modelId="{B14487B1-8260-E648-A07F-5151D67CD4FB}" type="presParOf" srcId="{6AA75524-91D2-4B48-81A0-F4C2839C7B71}" destId="{A8F6CA36-D1F1-F742-B533-7B130D75B06C}" srcOrd="0" destOrd="0" presId="urn:microsoft.com/office/officeart/2005/8/layout/orgChart1"/>
    <dgm:cxn modelId="{3E237E75-714F-5240-A592-B146A192829B}" type="presParOf" srcId="{6AA75524-91D2-4B48-81A0-F4C2839C7B71}" destId="{DA5DF830-8EC4-224C-B5E9-BC3685DF1603}" srcOrd="1" destOrd="0" presId="urn:microsoft.com/office/officeart/2005/8/layout/orgChart1"/>
    <dgm:cxn modelId="{2B2B3669-A6A3-0A4F-BC04-4E926464243D}" type="presParOf" srcId="{704EF0D8-2E9E-224E-9AE5-A44D488B9906}" destId="{1EFDFCDB-E6D3-634B-BC56-A66842F57F74}" srcOrd="1" destOrd="0" presId="urn:microsoft.com/office/officeart/2005/8/layout/orgChart1"/>
    <dgm:cxn modelId="{B734F941-D0D7-B446-B7B3-813DF22C5826}" type="presParOf" srcId="{704EF0D8-2E9E-224E-9AE5-A44D488B9906}" destId="{6D47D03E-1B2F-F643-93EC-D2ABA1FC6C93}" srcOrd="2" destOrd="0" presId="urn:microsoft.com/office/officeart/2005/8/layout/orgChart1"/>
    <dgm:cxn modelId="{50C78F82-180C-FA4B-A3A4-20D6E446AECE}" type="presParOf" srcId="{DFE57D05-6145-EE4C-9CB0-DB040659296E}" destId="{672C78E0-1D32-2C4E-9AF0-4326C8B3ED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E2D066-727A-EE4C-908C-BF428FE78470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6638C28-B576-2842-9809-D9E05CB72E43}">
      <dgm:prSet phldrT="[Text]"/>
      <dgm:spPr/>
      <dgm:t>
        <a:bodyPr/>
        <a:lstStyle/>
        <a:p>
          <a:r>
            <a:rPr lang="en-GB" dirty="0"/>
            <a:t>SNP filtering</a:t>
          </a:r>
        </a:p>
      </dgm:t>
    </dgm:pt>
    <dgm:pt modelId="{1F831461-03E2-5341-BE18-54CC2848303F}" type="parTrans" cxnId="{2CFF99D7-8AC2-EA41-A7BE-7207F128F891}">
      <dgm:prSet/>
      <dgm:spPr/>
      <dgm:t>
        <a:bodyPr/>
        <a:lstStyle/>
        <a:p>
          <a:endParaRPr lang="en-GB"/>
        </a:p>
      </dgm:t>
    </dgm:pt>
    <dgm:pt modelId="{86B70E85-3905-C341-B1A0-DE080954BE43}" type="sibTrans" cxnId="{2CFF99D7-8AC2-EA41-A7BE-7207F128F891}">
      <dgm:prSet/>
      <dgm:spPr/>
      <dgm:t>
        <a:bodyPr/>
        <a:lstStyle/>
        <a:p>
          <a:endParaRPr lang="en-GB"/>
        </a:p>
      </dgm:t>
    </dgm:pt>
    <dgm:pt modelId="{D1236652-E709-4341-924A-CEF90A616B6C}">
      <dgm:prSet phldrT="[Text]"/>
      <dgm:spPr/>
      <dgm:t>
        <a:bodyPr/>
        <a:lstStyle/>
        <a:p>
          <a:r>
            <a:rPr lang="en-GB" dirty="0"/>
            <a:t>GATK</a:t>
          </a:r>
        </a:p>
      </dgm:t>
    </dgm:pt>
    <dgm:pt modelId="{946EF61C-E329-5C47-BC02-983D92F79B38}" type="parTrans" cxnId="{B53D0E18-BC85-764C-A2E9-4F896C52D727}">
      <dgm:prSet/>
      <dgm:spPr/>
      <dgm:t>
        <a:bodyPr/>
        <a:lstStyle/>
        <a:p>
          <a:endParaRPr lang="en-GB"/>
        </a:p>
      </dgm:t>
    </dgm:pt>
    <dgm:pt modelId="{C12A75E8-6BE1-5F43-868A-40D3812D0576}" type="sibTrans" cxnId="{B53D0E18-BC85-764C-A2E9-4F896C52D727}">
      <dgm:prSet/>
      <dgm:spPr/>
      <dgm:t>
        <a:bodyPr/>
        <a:lstStyle/>
        <a:p>
          <a:endParaRPr lang="en-GB"/>
        </a:p>
      </dgm:t>
    </dgm:pt>
    <dgm:pt modelId="{3873A130-BA19-0440-AAD7-5B563973C15D}">
      <dgm:prSet phldrT="[Text]"/>
      <dgm:spPr/>
      <dgm:t>
        <a:bodyPr/>
        <a:lstStyle/>
        <a:p>
          <a:r>
            <a:rPr lang="en-GB" dirty="0"/>
            <a:t>DISCOVARIF</a:t>
          </a:r>
        </a:p>
      </dgm:t>
    </dgm:pt>
    <dgm:pt modelId="{933E4B7B-64FF-8941-B092-5083FB2A4D0A}" type="parTrans" cxnId="{A05A7B23-4EB1-0442-A411-178964949EA6}">
      <dgm:prSet/>
      <dgm:spPr/>
      <dgm:t>
        <a:bodyPr/>
        <a:lstStyle/>
        <a:p>
          <a:endParaRPr lang="en-GB"/>
        </a:p>
      </dgm:t>
    </dgm:pt>
    <dgm:pt modelId="{BF96695C-46D2-C844-B117-5310EC423EAC}" type="sibTrans" cxnId="{A05A7B23-4EB1-0442-A411-178964949EA6}">
      <dgm:prSet/>
      <dgm:spPr/>
      <dgm:t>
        <a:bodyPr/>
        <a:lstStyle/>
        <a:p>
          <a:endParaRPr lang="en-GB"/>
        </a:p>
      </dgm:t>
    </dgm:pt>
    <dgm:pt modelId="{E558E604-85B0-FC41-8F84-24B6FCAE7823}" type="pres">
      <dgm:prSet presAssocID="{40E2D066-727A-EE4C-908C-BF428FE784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BF5AD1-2D97-6846-B4C8-478FD7F9E55B}" type="pres">
      <dgm:prSet presAssocID="{26638C28-B576-2842-9809-D9E05CB72E43}" presName="hierRoot1" presStyleCnt="0">
        <dgm:presLayoutVars>
          <dgm:hierBranch val="init"/>
        </dgm:presLayoutVars>
      </dgm:prSet>
      <dgm:spPr/>
    </dgm:pt>
    <dgm:pt modelId="{B0742DDC-6FCA-D846-AFC3-A16C31D75E8D}" type="pres">
      <dgm:prSet presAssocID="{26638C28-B576-2842-9809-D9E05CB72E43}" presName="rootComposite1" presStyleCnt="0"/>
      <dgm:spPr/>
    </dgm:pt>
    <dgm:pt modelId="{D8BBD6A4-5FE8-5948-924E-363EDB1D814F}" type="pres">
      <dgm:prSet presAssocID="{26638C28-B576-2842-9809-D9E05CB72E43}" presName="rootText1" presStyleLbl="node0" presStyleIdx="0" presStyleCnt="1" custLinFactNeighborX="34877" custLinFactNeighborY="6383">
        <dgm:presLayoutVars>
          <dgm:chPref val="3"/>
        </dgm:presLayoutVars>
      </dgm:prSet>
      <dgm:spPr/>
    </dgm:pt>
    <dgm:pt modelId="{CDA8B36C-DB6C-3B4A-8A4D-D36D8B506750}" type="pres">
      <dgm:prSet presAssocID="{26638C28-B576-2842-9809-D9E05CB72E43}" presName="rootConnector1" presStyleLbl="node1" presStyleIdx="0" presStyleCnt="0"/>
      <dgm:spPr/>
    </dgm:pt>
    <dgm:pt modelId="{BDEA9DAB-855F-344C-92DB-6779F2F3BACC}" type="pres">
      <dgm:prSet presAssocID="{26638C28-B576-2842-9809-D9E05CB72E43}" presName="hierChild2" presStyleCnt="0"/>
      <dgm:spPr/>
    </dgm:pt>
    <dgm:pt modelId="{8A91792D-5CD9-444B-A846-F6B0A3B00583}" type="pres">
      <dgm:prSet presAssocID="{946EF61C-E329-5C47-BC02-983D92F79B38}" presName="Name37" presStyleLbl="parChTrans1D2" presStyleIdx="0" presStyleCnt="2"/>
      <dgm:spPr/>
    </dgm:pt>
    <dgm:pt modelId="{3E17621C-39D8-0A46-8846-E181F6391CC4}" type="pres">
      <dgm:prSet presAssocID="{D1236652-E709-4341-924A-CEF90A616B6C}" presName="hierRoot2" presStyleCnt="0">
        <dgm:presLayoutVars>
          <dgm:hierBranch val="init"/>
        </dgm:presLayoutVars>
      </dgm:prSet>
      <dgm:spPr/>
    </dgm:pt>
    <dgm:pt modelId="{01378EE2-D540-AB4A-953F-0A3D38EF1684}" type="pres">
      <dgm:prSet presAssocID="{D1236652-E709-4341-924A-CEF90A616B6C}" presName="rootComposite" presStyleCnt="0"/>
      <dgm:spPr/>
    </dgm:pt>
    <dgm:pt modelId="{1DD83FA5-6FCD-454D-9E00-1A2AF6AD3487}" type="pres">
      <dgm:prSet presAssocID="{D1236652-E709-4341-924A-CEF90A616B6C}" presName="rootText" presStyleLbl="node2" presStyleIdx="0" presStyleCnt="2" custLinFactX="-28693" custLinFactNeighborX="-100000" custLinFactNeighborY="5716">
        <dgm:presLayoutVars>
          <dgm:chPref val="3"/>
        </dgm:presLayoutVars>
      </dgm:prSet>
      <dgm:spPr/>
    </dgm:pt>
    <dgm:pt modelId="{0E1F55B4-DE6E-2B46-812F-E3B2EA4BAD48}" type="pres">
      <dgm:prSet presAssocID="{D1236652-E709-4341-924A-CEF90A616B6C}" presName="rootConnector" presStyleLbl="node2" presStyleIdx="0" presStyleCnt="2"/>
      <dgm:spPr/>
    </dgm:pt>
    <dgm:pt modelId="{B14E8257-D78D-444B-8F51-A9C1D4A12C52}" type="pres">
      <dgm:prSet presAssocID="{D1236652-E709-4341-924A-CEF90A616B6C}" presName="hierChild4" presStyleCnt="0"/>
      <dgm:spPr/>
    </dgm:pt>
    <dgm:pt modelId="{565C07B4-6994-4043-BE5D-69DC52B92605}" type="pres">
      <dgm:prSet presAssocID="{D1236652-E709-4341-924A-CEF90A616B6C}" presName="hierChild5" presStyleCnt="0"/>
      <dgm:spPr/>
    </dgm:pt>
    <dgm:pt modelId="{F334C5EC-6DCC-CC4C-BA9B-6DA7F94291EB}" type="pres">
      <dgm:prSet presAssocID="{933E4B7B-64FF-8941-B092-5083FB2A4D0A}" presName="Name37" presStyleLbl="parChTrans1D2" presStyleIdx="1" presStyleCnt="2"/>
      <dgm:spPr/>
    </dgm:pt>
    <dgm:pt modelId="{E91318FB-265D-4F4E-9A2B-DA300E4D473C}" type="pres">
      <dgm:prSet presAssocID="{3873A130-BA19-0440-AAD7-5B563973C15D}" presName="hierRoot2" presStyleCnt="0">
        <dgm:presLayoutVars>
          <dgm:hierBranch val="init"/>
        </dgm:presLayoutVars>
      </dgm:prSet>
      <dgm:spPr/>
    </dgm:pt>
    <dgm:pt modelId="{76241001-5196-A14B-A916-1A2F1ED5081A}" type="pres">
      <dgm:prSet presAssocID="{3873A130-BA19-0440-AAD7-5B563973C15D}" presName="rootComposite" presStyleCnt="0"/>
      <dgm:spPr/>
    </dgm:pt>
    <dgm:pt modelId="{4AE46D47-A650-6641-8ACB-1593A9B46C50}" type="pres">
      <dgm:prSet presAssocID="{3873A130-BA19-0440-AAD7-5B563973C15D}" presName="rootText" presStyleLbl="node2" presStyleIdx="1" presStyleCnt="2" custLinFactX="79251" custLinFactNeighborX="100000" custLinFactNeighborY="1839">
        <dgm:presLayoutVars>
          <dgm:chPref val="3"/>
        </dgm:presLayoutVars>
      </dgm:prSet>
      <dgm:spPr/>
    </dgm:pt>
    <dgm:pt modelId="{2E86E4A8-E73B-0D4B-9C79-01CF6B9F038F}" type="pres">
      <dgm:prSet presAssocID="{3873A130-BA19-0440-AAD7-5B563973C15D}" presName="rootConnector" presStyleLbl="node2" presStyleIdx="1" presStyleCnt="2"/>
      <dgm:spPr/>
    </dgm:pt>
    <dgm:pt modelId="{3426F67E-53DD-CA4F-B2D5-91C679F71C15}" type="pres">
      <dgm:prSet presAssocID="{3873A130-BA19-0440-AAD7-5B563973C15D}" presName="hierChild4" presStyleCnt="0"/>
      <dgm:spPr/>
    </dgm:pt>
    <dgm:pt modelId="{3F3E57FC-F343-B346-856B-E35B6BA445F0}" type="pres">
      <dgm:prSet presAssocID="{3873A130-BA19-0440-AAD7-5B563973C15D}" presName="hierChild5" presStyleCnt="0"/>
      <dgm:spPr/>
    </dgm:pt>
    <dgm:pt modelId="{CDE07E20-EFC0-3340-B81C-21FEE17F5F51}" type="pres">
      <dgm:prSet presAssocID="{26638C28-B576-2842-9809-D9E05CB72E43}" presName="hierChild3" presStyleCnt="0"/>
      <dgm:spPr/>
    </dgm:pt>
  </dgm:ptLst>
  <dgm:cxnLst>
    <dgm:cxn modelId="{B53D0E18-BC85-764C-A2E9-4F896C52D727}" srcId="{26638C28-B576-2842-9809-D9E05CB72E43}" destId="{D1236652-E709-4341-924A-CEF90A616B6C}" srcOrd="0" destOrd="0" parTransId="{946EF61C-E329-5C47-BC02-983D92F79B38}" sibTransId="{C12A75E8-6BE1-5F43-868A-40D3812D0576}"/>
    <dgm:cxn modelId="{92F2F21D-6CD7-3549-88BF-5D7A524700F8}" type="presOf" srcId="{D1236652-E709-4341-924A-CEF90A616B6C}" destId="{0E1F55B4-DE6E-2B46-812F-E3B2EA4BAD48}" srcOrd="1" destOrd="0" presId="urn:microsoft.com/office/officeart/2005/8/layout/orgChart1"/>
    <dgm:cxn modelId="{A05A7B23-4EB1-0442-A411-178964949EA6}" srcId="{26638C28-B576-2842-9809-D9E05CB72E43}" destId="{3873A130-BA19-0440-AAD7-5B563973C15D}" srcOrd="1" destOrd="0" parTransId="{933E4B7B-64FF-8941-B092-5083FB2A4D0A}" sibTransId="{BF96695C-46D2-C844-B117-5310EC423EAC}"/>
    <dgm:cxn modelId="{A7974743-E6B9-834E-AD60-F405C07A6CCF}" type="presOf" srcId="{3873A130-BA19-0440-AAD7-5B563973C15D}" destId="{4AE46D47-A650-6641-8ACB-1593A9B46C50}" srcOrd="0" destOrd="0" presId="urn:microsoft.com/office/officeart/2005/8/layout/orgChart1"/>
    <dgm:cxn modelId="{8B57F95E-BF26-6843-83CB-7BF8CDB8DABE}" type="presOf" srcId="{26638C28-B576-2842-9809-D9E05CB72E43}" destId="{CDA8B36C-DB6C-3B4A-8A4D-D36D8B506750}" srcOrd="1" destOrd="0" presId="urn:microsoft.com/office/officeart/2005/8/layout/orgChart1"/>
    <dgm:cxn modelId="{C14E3290-90DE-624B-AF3B-79B86308C618}" type="presOf" srcId="{3873A130-BA19-0440-AAD7-5B563973C15D}" destId="{2E86E4A8-E73B-0D4B-9C79-01CF6B9F038F}" srcOrd="1" destOrd="0" presId="urn:microsoft.com/office/officeart/2005/8/layout/orgChart1"/>
    <dgm:cxn modelId="{07FE1EB4-C6AB-EF4A-BFDB-62B2DC4E3BF9}" type="presOf" srcId="{40E2D066-727A-EE4C-908C-BF428FE78470}" destId="{E558E604-85B0-FC41-8F84-24B6FCAE7823}" srcOrd="0" destOrd="0" presId="urn:microsoft.com/office/officeart/2005/8/layout/orgChart1"/>
    <dgm:cxn modelId="{EF8D53CF-2C78-9847-B796-ACF85D39683B}" type="presOf" srcId="{933E4B7B-64FF-8941-B092-5083FB2A4D0A}" destId="{F334C5EC-6DCC-CC4C-BA9B-6DA7F94291EB}" srcOrd="0" destOrd="0" presId="urn:microsoft.com/office/officeart/2005/8/layout/orgChart1"/>
    <dgm:cxn modelId="{9E983DD1-A942-954E-85D3-79623641D102}" type="presOf" srcId="{946EF61C-E329-5C47-BC02-983D92F79B38}" destId="{8A91792D-5CD9-444B-A846-F6B0A3B00583}" srcOrd="0" destOrd="0" presId="urn:microsoft.com/office/officeart/2005/8/layout/orgChart1"/>
    <dgm:cxn modelId="{7FF07BD1-A6A9-D244-B8BB-5729FBDB72E6}" type="presOf" srcId="{26638C28-B576-2842-9809-D9E05CB72E43}" destId="{D8BBD6A4-5FE8-5948-924E-363EDB1D814F}" srcOrd="0" destOrd="0" presId="urn:microsoft.com/office/officeart/2005/8/layout/orgChart1"/>
    <dgm:cxn modelId="{2CFF99D7-8AC2-EA41-A7BE-7207F128F891}" srcId="{40E2D066-727A-EE4C-908C-BF428FE78470}" destId="{26638C28-B576-2842-9809-D9E05CB72E43}" srcOrd="0" destOrd="0" parTransId="{1F831461-03E2-5341-BE18-54CC2848303F}" sibTransId="{86B70E85-3905-C341-B1A0-DE080954BE43}"/>
    <dgm:cxn modelId="{A6E9A0FB-297A-8B4C-8DC2-BEA8F45BE27B}" type="presOf" srcId="{D1236652-E709-4341-924A-CEF90A616B6C}" destId="{1DD83FA5-6FCD-454D-9E00-1A2AF6AD3487}" srcOrd="0" destOrd="0" presId="urn:microsoft.com/office/officeart/2005/8/layout/orgChart1"/>
    <dgm:cxn modelId="{82238927-86B0-D548-99F9-0702F6CCA240}" type="presParOf" srcId="{E558E604-85B0-FC41-8F84-24B6FCAE7823}" destId="{A8BF5AD1-2D97-6846-B4C8-478FD7F9E55B}" srcOrd="0" destOrd="0" presId="urn:microsoft.com/office/officeart/2005/8/layout/orgChart1"/>
    <dgm:cxn modelId="{A8B583AB-2431-0745-A3D2-E2B3AE005F96}" type="presParOf" srcId="{A8BF5AD1-2D97-6846-B4C8-478FD7F9E55B}" destId="{B0742DDC-6FCA-D846-AFC3-A16C31D75E8D}" srcOrd="0" destOrd="0" presId="urn:microsoft.com/office/officeart/2005/8/layout/orgChart1"/>
    <dgm:cxn modelId="{90E857B7-D252-DF44-8B5F-A4C8660CA6BC}" type="presParOf" srcId="{B0742DDC-6FCA-D846-AFC3-A16C31D75E8D}" destId="{D8BBD6A4-5FE8-5948-924E-363EDB1D814F}" srcOrd="0" destOrd="0" presId="urn:microsoft.com/office/officeart/2005/8/layout/orgChart1"/>
    <dgm:cxn modelId="{DEABCA41-727E-8642-847B-01CD6D0E9752}" type="presParOf" srcId="{B0742DDC-6FCA-D846-AFC3-A16C31D75E8D}" destId="{CDA8B36C-DB6C-3B4A-8A4D-D36D8B506750}" srcOrd="1" destOrd="0" presId="urn:microsoft.com/office/officeart/2005/8/layout/orgChart1"/>
    <dgm:cxn modelId="{CF51CAA3-F624-6940-B50B-427FF87AB13D}" type="presParOf" srcId="{A8BF5AD1-2D97-6846-B4C8-478FD7F9E55B}" destId="{BDEA9DAB-855F-344C-92DB-6779F2F3BACC}" srcOrd="1" destOrd="0" presId="urn:microsoft.com/office/officeart/2005/8/layout/orgChart1"/>
    <dgm:cxn modelId="{88BF6AEB-DA6C-054E-BCCA-4C49B6A90BFA}" type="presParOf" srcId="{BDEA9DAB-855F-344C-92DB-6779F2F3BACC}" destId="{8A91792D-5CD9-444B-A846-F6B0A3B00583}" srcOrd="0" destOrd="0" presId="urn:microsoft.com/office/officeart/2005/8/layout/orgChart1"/>
    <dgm:cxn modelId="{5DC5A0F3-2861-A345-ADAE-02BC5712C2B4}" type="presParOf" srcId="{BDEA9DAB-855F-344C-92DB-6779F2F3BACC}" destId="{3E17621C-39D8-0A46-8846-E181F6391CC4}" srcOrd="1" destOrd="0" presId="urn:microsoft.com/office/officeart/2005/8/layout/orgChart1"/>
    <dgm:cxn modelId="{1253E9BC-C1CB-1F49-93F5-FBEEB2AB3B97}" type="presParOf" srcId="{3E17621C-39D8-0A46-8846-E181F6391CC4}" destId="{01378EE2-D540-AB4A-953F-0A3D38EF1684}" srcOrd="0" destOrd="0" presId="urn:microsoft.com/office/officeart/2005/8/layout/orgChart1"/>
    <dgm:cxn modelId="{01351014-9AB2-1546-A16A-3D6A97F35E60}" type="presParOf" srcId="{01378EE2-D540-AB4A-953F-0A3D38EF1684}" destId="{1DD83FA5-6FCD-454D-9E00-1A2AF6AD3487}" srcOrd="0" destOrd="0" presId="urn:microsoft.com/office/officeart/2005/8/layout/orgChart1"/>
    <dgm:cxn modelId="{6A9C48C5-8103-3F40-902B-451269AB8010}" type="presParOf" srcId="{01378EE2-D540-AB4A-953F-0A3D38EF1684}" destId="{0E1F55B4-DE6E-2B46-812F-E3B2EA4BAD48}" srcOrd="1" destOrd="0" presId="urn:microsoft.com/office/officeart/2005/8/layout/orgChart1"/>
    <dgm:cxn modelId="{710FBD89-C84F-EC41-A221-56064A8C9826}" type="presParOf" srcId="{3E17621C-39D8-0A46-8846-E181F6391CC4}" destId="{B14E8257-D78D-444B-8F51-A9C1D4A12C52}" srcOrd="1" destOrd="0" presId="urn:microsoft.com/office/officeart/2005/8/layout/orgChart1"/>
    <dgm:cxn modelId="{459F2422-7A32-4441-A41F-C8DA76CAE70D}" type="presParOf" srcId="{3E17621C-39D8-0A46-8846-E181F6391CC4}" destId="{565C07B4-6994-4043-BE5D-69DC52B92605}" srcOrd="2" destOrd="0" presId="urn:microsoft.com/office/officeart/2005/8/layout/orgChart1"/>
    <dgm:cxn modelId="{86E1315F-1751-0F4A-83A8-6D69D74728BC}" type="presParOf" srcId="{BDEA9DAB-855F-344C-92DB-6779F2F3BACC}" destId="{F334C5EC-6DCC-CC4C-BA9B-6DA7F94291EB}" srcOrd="2" destOrd="0" presId="urn:microsoft.com/office/officeart/2005/8/layout/orgChart1"/>
    <dgm:cxn modelId="{05B95640-659C-3248-9F04-D5EBCBD1FBD9}" type="presParOf" srcId="{BDEA9DAB-855F-344C-92DB-6779F2F3BACC}" destId="{E91318FB-265D-4F4E-9A2B-DA300E4D473C}" srcOrd="3" destOrd="0" presId="urn:microsoft.com/office/officeart/2005/8/layout/orgChart1"/>
    <dgm:cxn modelId="{9ADFB0ED-DBF3-BB4F-8F6B-05B498FD9EDC}" type="presParOf" srcId="{E91318FB-265D-4F4E-9A2B-DA300E4D473C}" destId="{76241001-5196-A14B-A916-1A2F1ED5081A}" srcOrd="0" destOrd="0" presId="urn:microsoft.com/office/officeart/2005/8/layout/orgChart1"/>
    <dgm:cxn modelId="{02EA7A9F-087D-6747-8B3B-F4A8D75D22D6}" type="presParOf" srcId="{76241001-5196-A14B-A916-1A2F1ED5081A}" destId="{4AE46D47-A650-6641-8ACB-1593A9B46C50}" srcOrd="0" destOrd="0" presId="urn:microsoft.com/office/officeart/2005/8/layout/orgChart1"/>
    <dgm:cxn modelId="{D26D8E80-7120-E748-99F7-A94611CAB2D5}" type="presParOf" srcId="{76241001-5196-A14B-A916-1A2F1ED5081A}" destId="{2E86E4A8-E73B-0D4B-9C79-01CF6B9F038F}" srcOrd="1" destOrd="0" presId="urn:microsoft.com/office/officeart/2005/8/layout/orgChart1"/>
    <dgm:cxn modelId="{123D206D-2C1F-6F40-ACA5-8E180BF1568A}" type="presParOf" srcId="{E91318FB-265D-4F4E-9A2B-DA300E4D473C}" destId="{3426F67E-53DD-CA4F-B2D5-91C679F71C15}" srcOrd="1" destOrd="0" presId="urn:microsoft.com/office/officeart/2005/8/layout/orgChart1"/>
    <dgm:cxn modelId="{C7B1B99B-091D-6244-8BBB-0BA479F86E3E}" type="presParOf" srcId="{E91318FB-265D-4F4E-9A2B-DA300E4D473C}" destId="{3F3E57FC-F343-B346-856B-E35B6BA445F0}" srcOrd="2" destOrd="0" presId="urn:microsoft.com/office/officeart/2005/8/layout/orgChart1"/>
    <dgm:cxn modelId="{D4547892-8246-6343-B2BB-06C46EC7BC02}" type="presParOf" srcId="{A8BF5AD1-2D97-6846-B4C8-478FD7F9E55B}" destId="{CDE07E20-EFC0-3340-B81C-21FEE17F5F5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7E46-6FCD-1142-8974-C8C58868AA59}">
      <dsp:nvSpPr>
        <dsp:cNvPr id="0" name=""/>
        <dsp:cNvSpPr/>
      </dsp:nvSpPr>
      <dsp:spPr>
        <a:xfrm>
          <a:off x="0" y="4481484"/>
          <a:ext cx="5658659" cy="980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Filtering according to AD</a:t>
          </a:r>
        </a:p>
      </dsp:txBody>
      <dsp:txXfrm>
        <a:off x="0" y="4481484"/>
        <a:ext cx="5658659" cy="529623"/>
      </dsp:txXfrm>
    </dsp:sp>
    <dsp:sp modelId="{805660A0-2CEB-204A-BB71-A2F0F8CAA312}">
      <dsp:nvSpPr>
        <dsp:cNvPr id="0" name=""/>
        <dsp:cNvSpPr/>
      </dsp:nvSpPr>
      <dsp:spPr>
        <a:xfrm>
          <a:off x="1062" y="4961851"/>
          <a:ext cx="2700105" cy="5104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INDELS- 1503 (0.4 and 0.6)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98/164 match with Hamilton</a:t>
          </a:r>
        </a:p>
      </dsp:txBody>
      <dsp:txXfrm>
        <a:off x="1062" y="4961851"/>
        <a:ext cx="2700105" cy="510442"/>
      </dsp:txXfrm>
    </dsp:sp>
    <dsp:sp modelId="{4EB97F5A-8DBB-B044-8607-ED85A5ECB5F4}">
      <dsp:nvSpPr>
        <dsp:cNvPr id="0" name=""/>
        <dsp:cNvSpPr/>
      </dsp:nvSpPr>
      <dsp:spPr>
        <a:xfrm>
          <a:off x="2701168" y="4961282"/>
          <a:ext cx="2956428" cy="5115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SNPs – 481    (0.2 and 0.8)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8/15 match with Hamilton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700" kern="1200" dirty="0"/>
        </a:p>
      </dsp:txBody>
      <dsp:txXfrm>
        <a:off x="2701168" y="4961282"/>
        <a:ext cx="2956428" cy="511579"/>
      </dsp:txXfrm>
    </dsp:sp>
    <dsp:sp modelId="{E3EAEBD8-07E3-7041-8D4E-85D16CB279FC}">
      <dsp:nvSpPr>
        <dsp:cNvPr id="0" name=""/>
        <dsp:cNvSpPr/>
      </dsp:nvSpPr>
      <dsp:spPr>
        <a:xfrm rot="10800000">
          <a:off x="0" y="2987751"/>
          <a:ext cx="5658659" cy="150844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After VCFtools</a:t>
          </a:r>
        </a:p>
      </dsp:txBody>
      <dsp:txXfrm rot="-10800000">
        <a:off x="0" y="2987751"/>
        <a:ext cx="5658659" cy="529464"/>
      </dsp:txXfrm>
    </dsp:sp>
    <dsp:sp modelId="{0A041DE8-9BC7-1448-ADB0-41450AFD3129}">
      <dsp:nvSpPr>
        <dsp:cNvPr id="0" name=""/>
        <dsp:cNvSpPr/>
      </dsp:nvSpPr>
      <dsp:spPr>
        <a:xfrm>
          <a:off x="2763" y="3483580"/>
          <a:ext cx="2826566" cy="1021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INDELS-2808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134/164  match with Hamilton</a:t>
          </a:r>
        </a:p>
      </dsp:txBody>
      <dsp:txXfrm>
        <a:off x="2763" y="3483580"/>
        <a:ext cx="2826566" cy="1021874"/>
      </dsp:txXfrm>
    </dsp:sp>
    <dsp:sp modelId="{CB15BCC4-EC43-5943-8A86-EFA1C203E117}">
      <dsp:nvSpPr>
        <dsp:cNvPr id="0" name=""/>
        <dsp:cNvSpPr/>
      </dsp:nvSpPr>
      <dsp:spPr>
        <a:xfrm>
          <a:off x="2829329" y="3445279"/>
          <a:ext cx="2826566" cy="10717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SNPs - 2532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10/15 match with Hamilton</a:t>
          </a:r>
        </a:p>
      </dsp:txBody>
      <dsp:txXfrm>
        <a:off x="2829329" y="3445279"/>
        <a:ext cx="2826566" cy="1071748"/>
      </dsp:txXfrm>
    </dsp:sp>
    <dsp:sp modelId="{6B5DD687-5588-8B4A-B34C-C27E2ED9DBE5}">
      <dsp:nvSpPr>
        <dsp:cNvPr id="0" name=""/>
        <dsp:cNvSpPr/>
      </dsp:nvSpPr>
      <dsp:spPr>
        <a:xfrm rot="10800000">
          <a:off x="0" y="1494017"/>
          <a:ext cx="5658659" cy="150844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After SelectVariants and VariantFiltration</a:t>
          </a:r>
        </a:p>
      </dsp:txBody>
      <dsp:txXfrm rot="-10800000">
        <a:off x="0" y="1494017"/>
        <a:ext cx="5658659" cy="529464"/>
      </dsp:txXfrm>
    </dsp:sp>
    <dsp:sp modelId="{E8DDBE18-6344-F543-B6C6-434299944E24}">
      <dsp:nvSpPr>
        <dsp:cNvPr id="0" name=""/>
        <dsp:cNvSpPr/>
      </dsp:nvSpPr>
      <dsp:spPr>
        <a:xfrm>
          <a:off x="0" y="2023482"/>
          <a:ext cx="2829329" cy="451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INDELS – 2869*</a:t>
          </a:r>
        </a:p>
      </dsp:txBody>
      <dsp:txXfrm>
        <a:off x="0" y="2023482"/>
        <a:ext cx="2829329" cy="451025"/>
      </dsp:txXfrm>
    </dsp:sp>
    <dsp:sp modelId="{CE0002C9-C750-D841-A511-8B381C03C223}">
      <dsp:nvSpPr>
        <dsp:cNvPr id="0" name=""/>
        <dsp:cNvSpPr/>
      </dsp:nvSpPr>
      <dsp:spPr>
        <a:xfrm>
          <a:off x="2829329" y="2023482"/>
          <a:ext cx="2829329" cy="451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SNPs – 2593*</a:t>
          </a:r>
        </a:p>
      </dsp:txBody>
      <dsp:txXfrm>
        <a:off x="2829329" y="2023482"/>
        <a:ext cx="2829329" cy="451025"/>
      </dsp:txXfrm>
    </dsp:sp>
    <dsp:sp modelId="{40D4B804-F94E-B342-80AE-3A9EE4F7CAEA}">
      <dsp:nvSpPr>
        <dsp:cNvPr id="0" name=""/>
        <dsp:cNvSpPr/>
      </dsp:nvSpPr>
      <dsp:spPr>
        <a:xfrm rot="10800000">
          <a:off x="0" y="15127"/>
          <a:ext cx="5658659" cy="150844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After genotyping</a:t>
          </a:r>
        </a:p>
      </dsp:txBody>
      <dsp:txXfrm rot="-10800000">
        <a:off x="0" y="15127"/>
        <a:ext cx="5658659" cy="529464"/>
      </dsp:txXfrm>
    </dsp:sp>
    <dsp:sp modelId="{FD5F8F4A-BC2C-294E-82D8-517C56AF7AD1}">
      <dsp:nvSpPr>
        <dsp:cNvPr id="0" name=""/>
        <dsp:cNvSpPr/>
      </dsp:nvSpPr>
      <dsp:spPr>
        <a:xfrm>
          <a:off x="0" y="516637"/>
          <a:ext cx="5658659" cy="451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8342 variants*</a:t>
          </a:r>
        </a:p>
      </dsp:txBody>
      <dsp:txXfrm>
        <a:off x="0" y="516637"/>
        <a:ext cx="5658659" cy="4510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E6B69-81E1-F04F-88B3-FBDE1882F2C9}">
      <dsp:nvSpPr>
        <dsp:cNvPr id="0" name=""/>
        <dsp:cNvSpPr/>
      </dsp:nvSpPr>
      <dsp:spPr>
        <a:xfrm>
          <a:off x="0" y="4722865"/>
          <a:ext cx="5128546" cy="1033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Filtering according to AD</a:t>
          </a:r>
        </a:p>
      </dsp:txBody>
      <dsp:txXfrm>
        <a:off x="0" y="4722865"/>
        <a:ext cx="5128546" cy="557953"/>
      </dsp:txXfrm>
    </dsp:sp>
    <dsp:sp modelId="{81D3EB6F-B823-D748-BCCE-9ED8B33967F1}">
      <dsp:nvSpPr>
        <dsp:cNvPr id="0" name=""/>
        <dsp:cNvSpPr/>
      </dsp:nvSpPr>
      <dsp:spPr>
        <a:xfrm>
          <a:off x="0" y="5260153"/>
          <a:ext cx="5128546" cy="4752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INDELS- 182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92/164 match with Hamilton</a:t>
          </a:r>
        </a:p>
      </dsp:txBody>
      <dsp:txXfrm>
        <a:off x="0" y="5260153"/>
        <a:ext cx="5128546" cy="475293"/>
      </dsp:txXfrm>
    </dsp:sp>
    <dsp:sp modelId="{EA3F8EE2-0546-9C43-A465-1D0468176E97}">
      <dsp:nvSpPr>
        <dsp:cNvPr id="0" name=""/>
        <dsp:cNvSpPr/>
      </dsp:nvSpPr>
      <dsp:spPr>
        <a:xfrm rot="10800000">
          <a:off x="0" y="3149229"/>
          <a:ext cx="5128546" cy="158913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After VCFtools</a:t>
          </a:r>
        </a:p>
      </dsp:txBody>
      <dsp:txXfrm rot="-10800000">
        <a:off x="0" y="3149229"/>
        <a:ext cx="5128546" cy="557786"/>
      </dsp:txXfrm>
    </dsp:sp>
    <dsp:sp modelId="{F1C535DF-1660-384F-B01D-144EC5E9BC2D}">
      <dsp:nvSpPr>
        <dsp:cNvPr id="0" name=""/>
        <dsp:cNvSpPr/>
      </dsp:nvSpPr>
      <dsp:spPr>
        <a:xfrm>
          <a:off x="0" y="3707015"/>
          <a:ext cx="5128546" cy="4751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INDELS 1078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131/164 match with Hamilton</a:t>
          </a:r>
        </a:p>
      </dsp:txBody>
      <dsp:txXfrm>
        <a:off x="0" y="3707015"/>
        <a:ext cx="5128546" cy="475151"/>
      </dsp:txXfrm>
    </dsp:sp>
    <dsp:sp modelId="{643210D0-BF52-6848-A535-E719AD1A6290}">
      <dsp:nvSpPr>
        <dsp:cNvPr id="0" name=""/>
        <dsp:cNvSpPr/>
      </dsp:nvSpPr>
      <dsp:spPr>
        <a:xfrm rot="10800000">
          <a:off x="0" y="1575593"/>
          <a:ext cx="5128546" cy="158913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After SelectVariants and VariantFiltration</a:t>
          </a:r>
        </a:p>
      </dsp:txBody>
      <dsp:txXfrm rot="-10800000">
        <a:off x="0" y="1575593"/>
        <a:ext cx="5128546" cy="557786"/>
      </dsp:txXfrm>
    </dsp:sp>
    <dsp:sp modelId="{0B3C3C74-DF4D-234E-BA66-4566189619D8}">
      <dsp:nvSpPr>
        <dsp:cNvPr id="0" name=""/>
        <dsp:cNvSpPr/>
      </dsp:nvSpPr>
      <dsp:spPr>
        <a:xfrm>
          <a:off x="0" y="2133379"/>
          <a:ext cx="5128546" cy="4751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INDELS 1128*</a:t>
          </a:r>
        </a:p>
      </dsp:txBody>
      <dsp:txXfrm>
        <a:off x="0" y="2133379"/>
        <a:ext cx="5128546" cy="475151"/>
      </dsp:txXfrm>
    </dsp:sp>
    <dsp:sp modelId="{25932021-3FDD-9349-A191-3B533A942E0B}">
      <dsp:nvSpPr>
        <dsp:cNvPr id="0" name=""/>
        <dsp:cNvSpPr/>
      </dsp:nvSpPr>
      <dsp:spPr>
        <a:xfrm rot="10800000">
          <a:off x="0" y="59325"/>
          <a:ext cx="5128546" cy="158913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After genotyping</a:t>
          </a:r>
        </a:p>
      </dsp:txBody>
      <dsp:txXfrm rot="-10800000">
        <a:off x="0" y="59325"/>
        <a:ext cx="5128546" cy="557786"/>
      </dsp:txXfrm>
    </dsp:sp>
    <dsp:sp modelId="{158CC9BB-ACFB-B849-B5C4-E3C90040CC1D}">
      <dsp:nvSpPr>
        <dsp:cNvPr id="0" name=""/>
        <dsp:cNvSpPr/>
      </dsp:nvSpPr>
      <dsp:spPr>
        <a:xfrm>
          <a:off x="0" y="559743"/>
          <a:ext cx="5128546" cy="4751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4323 variants*</a:t>
          </a:r>
        </a:p>
      </dsp:txBody>
      <dsp:txXfrm>
        <a:off x="0" y="559743"/>
        <a:ext cx="5128546" cy="475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1997880"/>
          <a:ext cx="3534504" cy="1413801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1997880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2002432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29" y="2002432"/>
          <a:ext cx="3534504" cy="1413801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 annotation</a:t>
          </a:r>
        </a:p>
      </dsp:txBody>
      <dsp:txXfrm>
        <a:off x="6365630" y="2002432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2" y="2002432"/>
          <a:ext cx="3534504" cy="1413801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3" y="2002432"/>
        <a:ext cx="2120703" cy="14138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8CCC-7226-F94A-A627-71ADDFBC8E10}">
      <dsp:nvSpPr>
        <dsp:cNvPr id="0" name=""/>
        <dsp:cNvSpPr/>
      </dsp:nvSpPr>
      <dsp:spPr>
        <a:xfrm>
          <a:off x="822" y="500127"/>
          <a:ext cx="3534504" cy="1413801"/>
        </a:xfrm>
        <a:prstGeom prst="homePlate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Fastqs to Bams</a:t>
          </a:r>
        </a:p>
      </dsp:txBody>
      <dsp:txXfrm>
        <a:off x="822" y="500127"/>
        <a:ext cx="3181054" cy="1413801"/>
      </dsp:txXfrm>
    </dsp:sp>
    <dsp:sp modelId="{9431C719-56EA-5C44-921C-39F5AF8ADD56}">
      <dsp:nvSpPr>
        <dsp:cNvPr id="0" name=""/>
        <dsp:cNvSpPr/>
      </dsp:nvSpPr>
      <dsp:spPr>
        <a:xfrm>
          <a:off x="2831126" y="504679"/>
          <a:ext cx="3534504" cy="1413801"/>
        </a:xfrm>
        <a:prstGeom prst="chevron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From Bams to one giant VCfs</a:t>
          </a:r>
        </a:p>
      </dsp:txBody>
      <dsp:txXfrm>
        <a:off x="3538027" y="504679"/>
        <a:ext cx="2120703" cy="1413801"/>
      </dsp:txXfrm>
    </dsp:sp>
    <dsp:sp modelId="{AA808D68-B91E-7A43-A642-25086DB2674E}">
      <dsp:nvSpPr>
        <dsp:cNvPr id="0" name=""/>
        <dsp:cNvSpPr/>
      </dsp:nvSpPr>
      <dsp:spPr>
        <a:xfrm>
          <a:off x="5658730" y="504679"/>
          <a:ext cx="3534504" cy="14138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Variant calling and annotation</a:t>
          </a:r>
        </a:p>
      </dsp:txBody>
      <dsp:txXfrm>
        <a:off x="6365631" y="504679"/>
        <a:ext cx="2120703" cy="1413801"/>
      </dsp:txXfrm>
    </dsp:sp>
    <dsp:sp modelId="{2D08BD68-3F7B-1D44-8883-A4C030C0354C}">
      <dsp:nvSpPr>
        <dsp:cNvPr id="0" name=""/>
        <dsp:cNvSpPr/>
      </dsp:nvSpPr>
      <dsp:spPr>
        <a:xfrm>
          <a:off x="8486333" y="504679"/>
          <a:ext cx="3534504" cy="14138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Filtering</a:t>
          </a:r>
        </a:p>
      </dsp:txBody>
      <dsp:txXfrm>
        <a:off x="9193234" y="504679"/>
        <a:ext cx="2120703" cy="14138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295FC-325E-BA41-BD6E-6745E39A2F13}">
      <dsp:nvSpPr>
        <dsp:cNvPr id="0" name=""/>
        <dsp:cNvSpPr/>
      </dsp:nvSpPr>
      <dsp:spPr>
        <a:xfrm>
          <a:off x="4035437" y="2283039"/>
          <a:ext cx="2252576" cy="812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293"/>
              </a:lnTo>
              <a:lnTo>
                <a:pt x="2252576" y="426293"/>
              </a:lnTo>
              <a:lnTo>
                <a:pt x="2252576" y="8122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CC8D9-898E-A44F-844A-7E3DB747536E}">
      <dsp:nvSpPr>
        <dsp:cNvPr id="0" name=""/>
        <dsp:cNvSpPr/>
      </dsp:nvSpPr>
      <dsp:spPr>
        <a:xfrm>
          <a:off x="1839986" y="2283039"/>
          <a:ext cx="2195450" cy="812279"/>
        </a:xfrm>
        <a:custGeom>
          <a:avLst/>
          <a:gdLst/>
          <a:ahLst/>
          <a:cxnLst/>
          <a:rect l="0" t="0" r="0" b="0"/>
          <a:pathLst>
            <a:path>
              <a:moveTo>
                <a:pt x="2195450" y="0"/>
              </a:moveTo>
              <a:lnTo>
                <a:pt x="2195450" y="426293"/>
              </a:lnTo>
              <a:lnTo>
                <a:pt x="0" y="426293"/>
              </a:lnTo>
              <a:lnTo>
                <a:pt x="0" y="8122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BDBC5-E650-A843-8546-2F39B12A4422}">
      <dsp:nvSpPr>
        <dsp:cNvPr id="0" name=""/>
        <dsp:cNvSpPr/>
      </dsp:nvSpPr>
      <dsp:spPr>
        <a:xfrm>
          <a:off x="2197409" y="445012"/>
          <a:ext cx="3676054" cy="1838027"/>
        </a:xfrm>
        <a:prstGeom prst="rect">
          <a:avLst/>
        </a:prstGeom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Immune system evasion in Plasmodium</a:t>
          </a:r>
        </a:p>
      </dsp:txBody>
      <dsp:txXfrm>
        <a:off x="2197409" y="445012"/>
        <a:ext cx="3676054" cy="1838027"/>
      </dsp:txXfrm>
    </dsp:sp>
    <dsp:sp modelId="{FA13527E-7B88-CA42-8B30-F4B3098BAA10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SNPs</a:t>
          </a:r>
        </a:p>
      </dsp:txBody>
      <dsp:txXfrm>
        <a:off x="1959" y="3095319"/>
        <a:ext cx="3676054" cy="1838027"/>
      </dsp:txXfrm>
    </dsp:sp>
    <dsp:sp modelId="{A8F6CA36-D1F1-F742-B533-7B130D75B06C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INDELS</a:t>
          </a:r>
        </a:p>
      </dsp:txBody>
      <dsp:txXfrm>
        <a:off x="4449985" y="3095319"/>
        <a:ext cx="3676054" cy="1838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4C5EC-6DCC-CC4C-BA9B-6DA7F94291EB}">
      <dsp:nvSpPr>
        <dsp:cNvPr id="0" name=""/>
        <dsp:cNvSpPr/>
      </dsp:nvSpPr>
      <dsp:spPr>
        <a:xfrm>
          <a:off x="5882238" y="981045"/>
          <a:ext cx="3676243" cy="32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31"/>
              </a:lnTo>
              <a:lnTo>
                <a:pt x="3676243" y="135831"/>
              </a:lnTo>
              <a:lnTo>
                <a:pt x="3676243" y="329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1792D-5CD9-444B-A846-F6B0A3B00583}">
      <dsp:nvSpPr>
        <dsp:cNvPr id="0" name=""/>
        <dsp:cNvSpPr/>
      </dsp:nvSpPr>
      <dsp:spPr>
        <a:xfrm>
          <a:off x="1754632" y="981045"/>
          <a:ext cx="4127606" cy="329252"/>
        </a:xfrm>
        <a:custGeom>
          <a:avLst/>
          <a:gdLst/>
          <a:ahLst/>
          <a:cxnLst/>
          <a:rect l="0" t="0" r="0" b="0"/>
          <a:pathLst>
            <a:path>
              <a:moveTo>
                <a:pt x="4127606" y="0"/>
              </a:moveTo>
              <a:lnTo>
                <a:pt x="4127606" y="135831"/>
              </a:lnTo>
              <a:lnTo>
                <a:pt x="0" y="135831"/>
              </a:lnTo>
              <a:lnTo>
                <a:pt x="0" y="329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BD6A4-5FE8-5948-924E-363EDB1D814F}">
      <dsp:nvSpPr>
        <dsp:cNvPr id="0" name=""/>
        <dsp:cNvSpPr/>
      </dsp:nvSpPr>
      <dsp:spPr>
        <a:xfrm>
          <a:off x="4961185" y="59992"/>
          <a:ext cx="1842105" cy="921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SNP filtering</a:t>
          </a:r>
        </a:p>
      </dsp:txBody>
      <dsp:txXfrm>
        <a:off x="4961185" y="59992"/>
        <a:ext cx="1842105" cy="921052"/>
      </dsp:txXfrm>
    </dsp:sp>
    <dsp:sp modelId="{1DD83FA5-6FCD-454D-9E00-1A2AF6AD3487}">
      <dsp:nvSpPr>
        <dsp:cNvPr id="0" name=""/>
        <dsp:cNvSpPr/>
      </dsp:nvSpPr>
      <dsp:spPr>
        <a:xfrm>
          <a:off x="833579" y="1310298"/>
          <a:ext cx="1842105" cy="921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GATK</a:t>
          </a:r>
        </a:p>
      </dsp:txBody>
      <dsp:txXfrm>
        <a:off x="833579" y="1310298"/>
        <a:ext cx="1842105" cy="921052"/>
      </dsp:txXfrm>
    </dsp:sp>
    <dsp:sp modelId="{4AE46D47-A650-6641-8ACB-1593A9B46C50}">
      <dsp:nvSpPr>
        <dsp:cNvPr id="0" name=""/>
        <dsp:cNvSpPr/>
      </dsp:nvSpPr>
      <dsp:spPr>
        <a:xfrm>
          <a:off x="8637429" y="1310298"/>
          <a:ext cx="1842105" cy="921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DISCOVARIF</a:t>
          </a:r>
        </a:p>
      </dsp:txBody>
      <dsp:txXfrm>
        <a:off x="8637429" y="1310298"/>
        <a:ext cx="1842105" cy="921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96885-3A4C-6649-971E-037B6A6F69F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BEC16-CE83-D344-AFA7-0AB316F7D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9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Known sites ( said that it didn’t recognize the variable QD AD etc. while Variant Recalibration, so skipped  it)</a:t>
            </a:r>
          </a:p>
          <a:p>
            <a:r>
              <a:rPr lang="en-US" dirty="0"/>
              <a:t>The smaller number of sites is not due to  filtering, they are not detected after genotyping.</a:t>
            </a:r>
          </a:p>
          <a:p>
            <a:r>
              <a:rPr lang="en-US" dirty="0"/>
              <a:t>The number that I quickly checked </a:t>
            </a:r>
            <a:r>
              <a:rPr lang="en-US" dirty="0" err="1"/>
              <a:t>cheks</a:t>
            </a:r>
            <a:r>
              <a:rPr lang="en-US" dirty="0"/>
              <a:t> if a mutation is present in only one </a:t>
            </a:r>
            <a:r>
              <a:rPr lang="en-US"/>
              <a:t>and only </a:t>
            </a:r>
            <a:r>
              <a:rPr lang="en-US" dirty="0"/>
              <a:t>sample across all the samples from </a:t>
            </a:r>
            <a:r>
              <a:rPr lang="en-US"/>
              <a:t>all generations.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BEC16-CE83-D344-AFA7-0AB316F7D4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2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9D79-B8D0-3040-ADE5-840D81AAC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D4420-79C4-8E4F-A225-068A02083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7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1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6" indent="0" algn="ctr">
              <a:buNone/>
              <a:defRPr sz="1600"/>
            </a:lvl6pPr>
            <a:lvl7pPr marL="2743304" indent="0" algn="ctr">
              <a:buNone/>
              <a:defRPr sz="1600"/>
            </a:lvl7pPr>
            <a:lvl8pPr marL="3200520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C2540-04E6-2245-82E0-4D85BFF9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E412D-9F6A-BA4B-8D3E-631A6D0C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38D8-D222-844E-A1BC-43AD30B5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257F-7BBC-0C4F-B3B0-ABB56C09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7DA0E-B0A1-B542-8984-417D3E78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C0739-6D2E-A546-9B64-1943E296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0FCA3-7A07-6E4C-A47F-A2E84FCC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48598-1559-E547-913B-869E0FD1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7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1F1477-C1E5-1F45-8B0F-88F2837D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76E4-1180-3D4B-AD20-254F0753A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419C6-CCD9-9744-9120-B375A774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BD2A-9548-1A40-B528-E959EA22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0499B-9404-E24C-8925-5033D66A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9377-62C9-B145-A5A5-7919543A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F9F7D-6094-C74F-9CF0-5F62EAFD0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0753-B0A8-FC47-9C41-58F5FDED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966D-6453-9A47-B591-E0AAEE23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0AE1-6314-1D4B-8929-DA9C4717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018E-2A5E-6D48-BBE2-7967D4AA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580F1-719D-D549-94AF-C11177A1F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989A0-110D-694C-8284-6F1AE7BE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DC463-0D0A-D049-95C0-297336B5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EB3BB-BB91-3949-A425-AEAF925E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6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E7A4-E034-6848-8CC4-39805158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7BD5-1900-9145-9043-7D0547C5F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F16A1-CFF3-5048-A147-7B449DB29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EF9E4-CBA5-4A46-9170-61570307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05FA-BF17-874C-93EC-75FDE3E2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4A138-8F76-744C-A1BC-DB1F0917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D20D-F0CC-F64B-89F4-9DDD3A0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FC1EC-0EC2-0F42-96F3-6A5E90063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7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6" indent="0">
              <a:buNone/>
              <a:defRPr sz="1600" b="1"/>
            </a:lvl6pPr>
            <a:lvl7pPr marL="2743304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12CD9-978E-FB40-876C-E119A3AC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7EDCCC-B91F-A444-B2AA-7F2577E3C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7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6" indent="0">
              <a:buNone/>
              <a:defRPr sz="1600" b="1"/>
            </a:lvl6pPr>
            <a:lvl7pPr marL="2743304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C5C62-029E-614F-8D29-C2189FDC8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6AB0A-74D2-DF44-B27F-B7A020B9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22B5A-DE9A-0F49-ACBF-6909170E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FAA91-7AD1-5349-B70F-F197A3AB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E415-DD55-4A46-BB39-7E259481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208B8-0CE0-494F-B6D6-B3081C3C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3F996-EC70-B641-A27D-DB032DC6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60FA4-A648-034A-AACC-2EF5F134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3F2E0-3172-8F4E-8E8F-0917848B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983C2-F2F2-C540-AC9B-21FF6EB0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03A0D-1035-DF48-8544-2BF1E773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63C-C46D-FA45-BAED-B7B310BC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1161-6BAD-FB49-8E1B-8650794C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0DC00-A7DC-5148-BA32-781AA83E0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7" indent="0">
              <a:buNone/>
              <a:defRPr sz="1401"/>
            </a:lvl2pPr>
            <a:lvl3pPr marL="914434" indent="0">
              <a:buNone/>
              <a:defRPr sz="1200"/>
            </a:lvl3pPr>
            <a:lvl4pPr marL="1371651" indent="0">
              <a:buNone/>
              <a:defRPr sz="1001"/>
            </a:lvl4pPr>
            <a:lvl5pPr marL="1828869" indent="0">
              <a:buNone/>
              <a:defRPr sz="1001"/>
            </a:lvl5pPr>
            <a:lvl6pPr marL="2286086" indent="0">
              <a:buNone/>
              <a:defRPr sz="1001"/>
            </a:lvl6pPr>
            <a:lvl7pPr marL="2743304" indent="0">
              <a:buNone/>
              <a:defRPr sz="1001"/>
            </a:lvl7pPr>
            <a:lvl8pPr marL="3200520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39AA4-4414-1345-A810-61E8832C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7635-08DA-A04B-83A5-30BC4B66D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A894-BF4E-A148-B73D-E2C3EF4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5110-3526-9F4A-AD57-F3B82ED7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36946-3DD5-EF4D-879E-D1E8344CC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7" indent="0">
              <a:buNone/>
              <a:defRPr sz="2800"/>
            </a:lvl2pPr>
            <a:lvl3pPr marL="914434" indent="0">
              <a:buNone/>
              <a:defRPr sz="2400"/>
            </a:lvl3pPr>
            <a:lvl4pPr marL="1371651" indent="0">
              <a:buNone/>
              <a:defRPr sz="2000"/>
            </a:lvl4pPr>
            <a:lvl5pPr marL="1828869" indent="0">
              <a:buNone/>
              <a:defRPr sz="2000"/>
            </a:lvl5pPr>
            <a:lvl6pPr marL="2286086" indent="0">
              <a:buNone/>
              <a:defRPr sz="2000"/>
            </a:lvl6pPr>
            <a:lvl7pPr marL="2743304" indent="0">
              <a:buNone/>
              <a:defRPr sz="2000"/>
            </a:lvl7pPr>
            <a:lvl8pPr marL="3200520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4BB2-B911-A24E-A25B-0DD012981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7" indent="0">
              <a:buNone/>
              <a:defRPr sz="1401"/>
            </a:lvl2pPr>
            <a:lvl3pPr marL="914434" indent="0">
              <a:buNone/>
              <a:defRPr sz="1200"/>
            </a:lvl3pPr>
            <a:lvl4pPr marL="1371651" indent="0">
              <a:buNone/>
              <a:defRPr sz="1001"/>
            </a:lvl4pPr>
            <a:lvl5pPr marL="1828869" indent="0">
              <a:buNone/>
              <a:defRPr sz="1001"/>
            </a:lvl5pPr>
            <a:lvl6pPr marL="2286086" indent="0">
              <a:buNone/>
              <a:defRPr sz="1001"/>
            </a:lvl6pPr>
            <a:lvl7pPr marL="2743304" indent="0">
              <a:buNone/>
              <a:defRPr sz="1001"/>
            </a:lvl7pPr>
            <a:lvl8pPr marL="3200520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3C5A8-B816-5044-A3FC-A7306A27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4EE1F-F5C4-BD48-8721-BF622D4A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81F1F-CB16-3649-8135-EA2C817D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F58230-2E0C-4C4F-8324-6D73242B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9D52-85AE-8C47-8DC8-623CFBE3D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AA89D-3FA9-A145-A463-78D10D96C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01BAF-62B4-2F49-B06D-437B4F632E88}" type="datetimeFigureOut">
              <a:rPr lang="en-US" smtClean="0"/>
              <a:t>10/3/25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CE4E-D004-CB44-8BA0-DC57EA07E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F6C24-C204-774F-B88F-51FE5D4A0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EFB55-E4E5-704C-8620-368C912DB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0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3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9" indent="-228609" algn="l" defTabSz="91443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3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1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7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7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1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6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4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0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68C1-1F9B-ED4E-8AC4-7074604B5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7" y="869431"/>
            <a:ext cx="11181803" cy="1603946"/>
          </a:xfrm>
        </p:spPr>
        <p:txBody>
          <a:bodyPr>
            <a:normAutofit/>
          </a:bodyPr>
          <a:lstStyle/>
          <a:p>
            <a:r>
              <a:rPr lang="en-US" sz="5100" b="1" dirty="0"/>
              <a:t>Summary of Update meetings</a:t>
            </a:r>
            <a:br>
              <a:rPr lang="en-US" sz="5100" dirty="0"/>
            </a:br>
            <a:endParaRPr lang="en-US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470C0-583D-8743-A381-8A5609C63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7" y="5291524"/>
            <a:ext cx="10601326" cy="1144884"/>
          </a:xfrm>
        </p:spPr>
        <p:txBody>
          <a:bodyPr>
            <a:normAutofit/>
          </a:bodyPr>
          <a:lstStyle/>
          <a:p>
            <a:r>
              <a:rPr lang="en-US" dirty="0"/>
              <a:t>Aakanksha Singh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3A627-C398-8F87-BAF9-8FCCAAA238A6}"/>
              </a:ext>
            </a:extLst>
          </p:cNvPr>
          <p:cNvSpPr txBox="1"/>
          <p:nvPr/>
        </p:nvSpPr>
        <p:spPr>
          <a:xfrm>
            <a:off x="2638269" y="2233534"/>
            <a:ext cx="7495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presentation contains a brief overview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steps and the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Errors I had while testing the pipeline and brainstorming ways to troubleshoot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of the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03928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el - Innovative Genomics Institute (IGI)">
            <a:extLst>
              <a:ext uri="{FF2B5EF4-FFF2-40B4-BE49-F238E27FC236}">
                <a16:creationId xmlns:a16="http://schemas.microsoft.com/office/drawing/2014/main" id="{346AF8F0-7D8A-2E4A-8944-61103984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18" y="4925827"/>
            <a:ext cx="2652713" cy="19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B1B9C-6DFF-F949-B524-F11C1430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48" y="4925828"/>
            <a:ext cx="4022457" cy="13716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81D587-CF6C-8849-ABAC-BACD3C8A6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693517"/>
              </p:ext>
            </p:extLst>
          </p:nvPr>
        </p:nvGraphicFramePr>
        <p:xfrm>
          <a:off x="2306772" y="-1894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668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03B89E-EE95-8046-8F47-89908FA3E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634907"/>
              </p:ext>
            </p:extLst>
          </p:nvPr>
        </p:nvGraphicFramePr>
        <p:xfrm>
          <a:off x="674145" y="-54486"/>
          <a:ext cx="10479535" cy="2231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9392143-54A3-5843-B942-B7CB27BB4E6B}"/>
              </a:ext>
            </a:extLst>
          </p:cNvPr>
          <p:cNvSpPr txBox="1"/>
          <p:nvPr/>
        </p:nvSpPr>
        <p:spPr>
          <a:xfrm>
            <a:off x="270929" y="2340539"/>
            <a:ext cx="4963886" cy="286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1" b="1" dirty="0"/>
              <a:t>3D7 first gen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1801" dirty="0"/>
              <a:t>After annotation, </a:t>
            </a:r>
            <a:r>
              <a:rPr lang="en-US" sz="1801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</a:rPr>
              <a:t>66497</a:t>
            </a:r>
            <a:r>
              <a:rPr lang="en-US" sz="1801" dirty="0"/>
              <a:t> variants.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1801" dirty="0"/>
              <a:t>After, Gatk SelectVariants (SNPS, INDELS, BIALLELIC), </a:t>
            </a:r>
            <a:r>
              <a:rPr lang="en-US" sz="1801" dirty="0">
                <a:highlight>
                  <a:srgbClr val="C0C0C0"/>
                </a:highlight>
              </a:rPr>
              <a:t>55509</a:t>
            </a:r>
            <a:r>
              <a:rPr lang="en-US" sz="1801" dirty="0"/>
              <a:t> variants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1801" dirty="0"/>
              <a:t>After, Gatk VariantFiltration , [(VQSLOD &lt;=0.0), QUAL&gt;1000]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Tried in a variety of combinations, either gives no variants or the same number of variants as in the original file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643D0-ECC3-C745-BAFE-D03D0AA8CF9F}"/>
              </a:ext>
            </a:extLst>
          </p:cNvPr>
          <p:cNvSpPr txBox="1"/>
          <p:nvPr/>
        </p:nvSpPr>
        <p:spPr>
          <a:xfrm>
            <a:off x="6957187" y="2176865"/>
            <a:ext cx="5300134" cy="397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1" b="1" dirty="0"/>
              <a:t>3D7 first gen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sz="1801" dirty="0"/>
              <a:t>195 filtered variants (SNPs and short indels)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97 variants with Qual score 99999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32 variants with alt/alt+ref ratio &gt; 9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All the 12 indels found in Hamilton 2016 present.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There may be 2 new SNPs</a:t>
            </a:r>
          </a:p>
          <a:p>
            <a:pPr lvl="1" algn="ctr"/>
            <a:r>
              <a:rPr lang="en-US" sz="1801" b="1" dirty="0"/>
              <a:t>3D7 second gen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20308 filtered variants.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All variants have qual score 99999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r>
              <a:rPr lang="en-US" sz="1801" dirty="0"/>
              <a:t>3 that match with Hamilton 2016 present.</a:t>
            </a:r>
          </a:p>
          <a:p>
            <a:pPr marL="742964" lvl="1" indent="-285756">
              <a:buFont typeface="Arial" panose="020B0604020202020204" pitchFamily="34" charset="0"/>
              <a:buChar char="•"/>
            </a:pPr>
            <a:endParaRPr lang="en-US" sz="1801" b="1" dirty="0"/>
          </a:p>
          <a:p>
            <a:pPr marL="285756" indent="-285756">
              <a:buFont typeface="Arial" panose="020B0604020202020204" pitchFamily="34" charset="0"/>
              <a:buChar char="•"/>
            </a:pPr>
            <a:endParaRPr lang="en-US" sz="1801" dirty="0"/>
          </a:p>
          <a:p>
            <a:endParaRPr lang="en-US" sz="180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80BD9-45E3-B64D-A046-CBD8D1AEE216}"/>
              </a:ext>
            </a:extLst>
          </p:cNvPr>
          <p:cNvSpPr/>
          <p:nvPr/>
        </p:nvSpPr>
        <p:spPr>
          <a:xfrm>
            <a:off x="270930" y="5367818"/>
            <a:ext cx="11717871" cy="1320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</a:rPr>
              <a:t>No infogenome file for W2.</a:t>
            </a:r>
          </a:p>
          <a:p>
            <a:r>
              <a:rPr lang="en-US" dirty="0">
                <a:solidFill>
                  <a:srgbClr val="002060"/>
                </a:solidFill>
              </a:rPr>
              <a:t>Didn’t start the </a:t>
            </a:r>
            <a:r>
              <a:rPr lang="en-US" dirty="0" err="1">
                <a:solidFill>
                  <a:srgbClr val="002060"/>
                </a:solidFill>
              </a:rPr>
              <a:t>gatk</a:t>
            </a:r>
            <a:r>
              <a:rPr lang="en-US" dirty="0">
                <a:solidFill>
                  <a:srgbClr val="002060"/>
                </a:solidFill>
              </a:rPr>
              <a:t> pipeline for W2 as no known sites.</a:t>
            </a:r>
          </a:p>
          <a:p>
            <a:r>
              <a:rPr lang="en-US" dirty="0">
                <a:solidFill>
                  <a:srgbClr val="002060"/>
                </a:solidFill>
              </a:rPr>
              <a:t>Do have sorted bam files for W2.</a:t>
            </a:r>
          </a:p>
          <a:p>
            <a:r>
              <a:rPr lang="en-US" dirty="0">
                <a:solidFill>
                  <a:srgbClr val="002060"/>
                </a:solidFill>
              </a:rPr>
              <a:t>Get sorted with the Gatk filtering.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AF648-27E0-4A4D-9C40-6334FD26CECC}"/>
              </a:ext>
            </a:extLst>
          </p:cNvPr>
          <p:cNvSpPr/>
          <p:nvPr/>
        </p:nvSpPr>
        <p:spPr>
          <a:xfrm>
            <a:off x="6756400" y="2258703"/>
            <a:ext cx="5334000" cy="302727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F34A-8B87-114A-B307-C84357FCC901}"/>
              </a:ext>
            </a:extLst>
          </p:cNvPr>
          <p:cNvSpPr/>
          <p:nvPr/>
        </p:nvSpPr>
        <p:spPr>
          <a:xfrm>
            <a:off x="270929" y="2258702"/>
            <a:ext cx="5334000" cy="302727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67CBE5-F314-1E4C-BE94-614BCBAF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418811"/>
            <a:ext cx="10909300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3A4A3-EF14-F641-BFA5-57AB5420F96A}"/>
              </a:ext>
            </a:extLst>
          </p:cNvPr>
          <p:cNvSpPr txBox="1"/>
          <p:nvPr/>
        </p:nvSpPr>
        <p:spPr>
          <a:xfrm>
            <a:off x="954157" y="649357"/>
            <a:ext cx="1059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 7</a:t>
            </a:r>
            <a:r>
              <a:rPr lang="en-US" baseline="30000" dirty="0"/>
              <a:t>th</a:t>
            </a:r>
            <a:r>
              <a:rPr lang="en-US" dirty="0"/>
              <a:t> December 2020</a:t>
            </a:r>
          </a:p>
          <a:p>
            <a:r>
              <a:rPr lang="en-US" b="1" dirty="0"/>
              <a:t>W2 SNPS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AAD54-CAA9-7B4A-93FF-4D32F5D4E3A5}"/>
              </a:ext>
            </a:extLst>
          </p:cNvPr>
          <p:cNvSpPr/>
          <p:nvPr/>
        </p:nvSpPr>
        <p:spPr>
          <a:xfrm>
            <a:off x="641350" y="5181600"/>
            <a:ext cx="193537" cy="17227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2373AE-CB4D-F04C-BFF2-7621B501B8E0}"/>
              </a:ext>
            </a:extLst>
          </p:cNvPr>
          <p:cNvSpPr/>
          <p:nvPr/>
        </p:nvSpPr>
        <p:spPr>
          <a:xfrm>
            <a:off x="641350" y="5486400"/>
            <a:ext cx="193537" cy="1722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3BC09-4B40-D042-A2AD-F90398376FBE}"/>
              </a:ext>
            </a:extLst>
          </p:cNvPr>
          <p:cNvSpPr/>
          <p:nvPr/>
        </p:nvSpPr>
        <p:spPr>
          <a:xfrm>
            <a:off x="6252403" y="5128177"/>
            <a:ext cx="193537" cy="1722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05A2B9-A38B-CB4F-A7F0-E24D855F838E}"/>
              </a:ext>
            </a:extLst>
          </p:cNvPr>
          <p:cNvSpPr/>
          <p:nvPr/>
        </p:nvSpPr>
        <p:spPr>
          <a:xfrm>
            <a:off x="6252402" y="5420139"/>
            <a:ext cx="193537" cy="1722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E6FCF-A734-5C4B-BE8C-5217370FF745}"/>
              </a:ext>
            </a:extLst>
          </p:cNvPr>
          <p:cNvSpPr txBox="1"/>
          <p:nvPr/>
        </p:nvSpPr>
        <p:spPr>
          <a:xfrm>
            <a:off x="834887" y="5114511"/>
            <a:ext cx="315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SNPs that are found in both the cases.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DDBFF-2B03-2C4E-B347-84BCB2D06D79}"/>
              </a:ext>
            </a:extLst>
          </p:cNvPr>
          <p:cNvSpPr txBox="1"/>
          <p:nvPr/>
        </p:nvSpPr>
        <p:spPr>
          <a:xfrm>
            <a:off x="834887" y="5418650"/>
            <a:ext cx="498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SNPs found only when W2 mapped to DD2 reference.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C9928-1318-564B-B53A-7D26A82C7EC2}"/>
              </a:ext>
            </a:extLst>
          </p:cNvPr>
          <p:cNvSpPr txBox="1"/>
          <p:nvPr/>
        </p:nvSpPr>
        <p:spPr>
          <a:xfrm>
            <a:off x="6445939" y="5062996"/>
            <a:ext cx="498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SNPs found in Hamilton 2016 that I did not find.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BB9F6-EAE7-6E49-B50E-532D52D5D0EC}"/>
              </a:ext>
            </a:extLst>
          </p:cNvPr>
          <p:cNvSpPr txBox="1"/>
          <p:nvPr/>
        </p:nvSpPr>
        <p:spPr>
          <a:xfrm>
            <a:off x="6445939" y="5332511"/>
            <a:ext cx="498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SNP is found in Hamilton 2016 but did not fit my criterion.</a:t>
            </a:r>
          </a:p>
        </p:txBody>
      </p:sp>
    </p:spTree>
    <p:extLst>
      <p:ext uri="{BB962C8B-B14F-4D97-AF65-F5344CB8AC3E}">
        <p14:creationId xmlns:p14="http://schemas.microsoft.com/office/powerpoint/2010/main" val="8823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DBBB1-302A-BF49-8DB7-95F1128C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44650"/>
            <a:ext cx="11963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4283A-A18C-534C-86EB-F9FBB870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2" y="662609"/>
            <a:ext cx="10624426" cy="6072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86C60-6560-824D-867F-0AEDC808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85" y="146133"/>
            <a:ext cx="49403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FF7F5-5360-2A48-B5EB-CC00755FC665}"/>
              </a:ext>
            </a:extLst>
          </p:cNvPr>
          <p:cNvSpPr txBox="1"/>
          <p:nvPr/>
        </p:nvSpPr>
        <p:spPr>
          <a:xfrm>
            <a:off x="9475304" y="146133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true!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ECE17-C2CF-454F-AF9B-FA310467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581" y="312254"/>
            <a:ext cx="4686300" cy="19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2C8A5-2576-8E45-B810-FB1AE5AF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0" y="567740"/>
            <a:ext cx="10593343" cy="609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70556-369E-9C41-8BB8-5711A94301E5}"/>
              </a:ext>
            </a:extLst>
          </p:cNvPr>
          <p:cNvSpPr txBox="1"/>
          <p:nvPr/>
        </p:nvSpPr>
        <p:spPr>
          <a:xfrm>
            <a:off x="9541565" y="145774"/>
            <a:ext cx="222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low coverage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1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4DF8A-5A33-6D4D-BDE5-E29AF3D9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70" y="275521"/>
            <a:ext cx="4699000" cy="20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FE89FC-D965-0B4A-94B1-D3838306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44" y="478721"/>
            <a:ext cx="8708922" cy="5493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227FF-11B5-6A4B-8A2E-F21E2073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78" y="6060724"/>
            <a:ext cx="8708922" cy="521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34CB5-0BC1-7842-8ACA-104FE13340F4}"/>
              </a:ext>
            </a:extLst>
          </p:cNvPr>
          <p:cNvSpPr txBox="1"/>
          <p:nvPr/>
        </p:nvSpPr>
        <p:spPr>
          <a:xfrm>
            <a:off x="9289774" y="159026"/>
            <a:ext cx="230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coverage?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7B329-B39A-4D47-A782-727174CF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65" y="418271"/>
            <a:ext cx="4724400" cy="19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5DBDB-773A-1D43-880C-5D8D8E3F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92" y="922266"/>
            <a:ext cx="8480707" cy="5745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54E57-AA84-8F43-8753-F1F11605CB74}"/>
              </a:ext>
            </a:extLst>
          </p:cNvPr>
          <p:cNvSpPr txBox="1"/>
          <p:nvPr/>
        </p:nvSpPr>
        <p:spPr>
          <a:xfrm>
            <a:off x="8878957" y="185530"/>
            <a:ext cx="280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low coverage?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7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B89F3-09EB-8348-A25F-988E15EB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61" y="544443"/>
            <a:ext cx="46736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5CEA4-6EA7-724F-9AB6-3A5E283BF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2" y="1066655"/>
            <a:ext cx="8511861" cy="5791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51C5D-F0F0-C242-81FB-0C90413F5BD6}"/>
              </a:ext>
            </a:extLst>
          </p:cNvPr>
          <p:cNvSpPr txBox="1"/>
          <p:nvPr/>
        </p:nvSpPr>
        <p:spPr>
          <a:xfrm>
            <a:off x="8839200" y="278296"/>
            <a:ext cx="275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Extremely low coverage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1641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191A7-BBC6-2442-A7E6-16F3B5A5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123680"/>
            <a:ext cx="8186620" cy="5548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5AA7C-7BC8-B54B-9575-8C80673F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42" y="406124"/>
            <a:ext cx="4737100" cy="24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2C11C-E2CD-7E49-B7D6-3EB22F33BAE9}"/>
              </a:ext>
            </a:extLst>
          </p:cNvPr>
          <p:cNvSpPr txBox="1"/>
          <p:nvPr/>
        </p:nvSpPr>
        <p:spPr>
          <a:xfrm>
            <a:off x="8666922" y="406124"/>
            <a:ext cx="282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low coverage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9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386813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8254D0A-E197-C24E-A994-2E04A991B78E}"/>
              </a:ext>
            </a:extLst>
          </p:cNvPr>
          <p:cNvSpPr/>
          <p:nvPr/>
        </p:nvSpPr>
        <p:spPr>
          <a:xfrm>
            <a:off x="59652" y="1646022"/>
            <a:ext cx="2782929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3E5CF-9404-544E-910D-55D42CBBABC3}"/>
              </a:ext>
            </a:extLst>
          </p:cNvPr>
          <p:cNvSpPr/>
          <p:nvPr/>
        </p:nvSpPr>
        <p:spPr>
          <a:xfrm>
            <a:off x="9340811" y="1646022"/>
            <a:ext cx="2743202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52281F-5CAF-C74C-B439-1F6BF4B47E92}"/>
              </a:ext>
            </a:extLst>
          </p:cNvPr>
          <p:cNvSpPr/>
          <p:nvPr/>
        </p:nvSpPr>
        <p:spPr>
          <a:xfrm>
            <a:off x="6389600" y="1646022"/>
            <a:ext cx="2743201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3A82D0-0418-3047-BBA1-B17F8C5E4858}"/>
              </a:ext>
            </a:extLst>
          </p:cNvPr>
          <p:cNvSpPr/>
          <p:nvPr/>
        </p:nvSpPr>
        <p:spPr>
          <a:xfrm>
            <a:off x="3075816" y="1646022"/>
            <a:ext cx="3104407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1030" name="Picture 6" descr="How to Use Redis for Content Filtering | Redis Labs">
            <a:extLst>
              <a:ext uri="{FF2B5EF4-FFF2-40B4-BE49-F238E27FC236}">
                <a16:creationId xmlns:a16="http://schemas.microsoft.com/office/drawing/2014/main" id="{A3FCFFE4-8330-C446-9AE5-90FD8DF5F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r="15407"/>
          <a:stretch/>
        </p:blipFill>
        <p:spPr bwMode="auto">
          <a:xfrm>
            <a:off x="9738366" y="3970960"/>
            <a:ext cx="184404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DDEB4-D3F0-AC40-8405-0A43DA2A2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5816" y="3563851"/>
            <a:ext cx="3095499" cy="201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D202-85B3-8A47-80CF-2803730666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39" t="3315" r="9565" b="18548"/>
          <a:stretch/>
        </p:blipFill>
        <p:spPr>
          <a:xfrm>
            <a:off x="107991" y="2286000"/>
            <a:ext cx="2734591" cy="231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2AF05-3917-B24E-8168-949C7EBB3F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543" y="4597741"/>
            <a:ext cx="2447301" cy="1253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2782929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mapper_caller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C00461-FD67-8A4A-AB22-F1FBCDF470C6}"/>
              </a:ext>
            </a:extLst>
          </p:cNvPr>
          <p:cNvSpPr/>
          <p:nvPr/>
        </p:nvSpPr>
        <p:spPr>
          <a:xfrm>
            <a:off x="3098625" y="2270692"/>
            <a:ext cx="3105767" cy="4113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Producing_a_vcf_from_bam()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423DE-679C-5D4E-8F02-9F9AA4326C4F}"/>
              </a:ext>
            </a:extLst>
          </p:cNvPr>
          <p:cNvSpPr/>
          <p:nvPr/>
        </p:nvSpPr>
        <p:spPr>
          <a:xfrm>
            <a:off x="3075816" y="1752669"/>
            <a:ext cx="8985390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 err="1"/>
              <a:t>Gatk_master_script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41445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E9F67-A919-8045-B894-DC9F62DF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6" y="742760"/>
            <a:ext cx="8960088" cy="6115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9B289C-D3E8-BF47-85D2-19920B5C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98" y="298450"/>
            <a:ext cx="4711700" cy="16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E47E7-8D97-C34D-BF2C-F262F75A57BB}"/>
              </a:ext>
            </a:extLst>
          </p:cNvPr>
          <p:cNvSpPr txBox="1"/>
          <p:nvPr/>
        </p:nvSpPr>
        <p:spPr>
          <a:xfrm>
            <a:off x="9965635" y="298450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negative?</a:t>
            </a:r>
          </a:p>
        </p:txBody>
      </p:sp>
    </p:spTree>
    <p:extLst>
      <p:ext uri="{BB962C8B-B14F-4D97-AF65-F5344CB8AC3E}">
        <p14:creationId xmlns:p14="http://schemas.microsoft.com/office/powerpoint/2010/main" val="32170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0EBDA-2F2E-894E-A60A-A88F0717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3" y="1126435"/>
            <a:ext cx="8423552" cy="5731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1F3CA0-50FC-224B-BE57-8AC57004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89665"/>
            <a:ext cx="47244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75D3-80A5-6645-ADDD-BF765860D676}"/>
              </a:ext>
            </a:extLst>
          </p:cNvPr>
          <p:cNvSpPr txBox="1"/>
          <p:nvPr/>
        </p:nvSpPr>
        <p:spPr>
          <a:xfrm>
            <a:off x="8640417" y="198783"/>
            <a:ext cx="279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Confused about this</a:t>
            </a:r>
          </a:p>
        </p:txBody>
      </p:sp>
    </p:spTree>
    <p:extLst>
      <p:ext uri="{BB962C8B-B14F-4D97-AF65-F5344CB8AC3E}">
        <p14:creationId xmlns:p14="http://schemas.microsoft.com/office/powerpoint/2010/main" val="20843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6D3214-E5D7-1046-89CA-1E352D6BA56B}"/>
              </a:ext>
            </a:extLst>
          </p:cNvPr>
          <p:cNvSpPr/>
          <p:nvPr/>
        </p:nvSpPr>
        <p:spPr>
          <a:xfrm>
            <a:off x="605640" y="380010"/>
            <a:ext cx="3230089" cy="878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DF0AA-E775-4B4F-9CBD-9B51482A6F6E}"/>
              </a:ext>
            </a:extLst>
          </p:cNvPr>
          <p:cNvSpPr/>
          <p:nvPr/>
        </p:nvSpPr>
        <p:spPr>
          <a:xfrm>
            <a:off x="4595750" y="380010"/>
            <a:ext cx="3230089" cy="8668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737CC-C991-0A4F-87D6-EE7EE72A919E}"/>
              </a:ext>
            </a:extLst>
          </p:cNvPr>
          <p:cNvSpPr/>
          <p:nvPr/>
        </p:nvSpPr>
        <p:spPr>
          <a:xfrm>
            <a:off x="8585860" y="380010"/>
            <a:ext cx="3230089" cy="878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B92D66-8112-8546-BD07-197454CC6A8D}"/>
              </a:ext>
            </a:extLst>
          </p:cNvPr>
          <p:cNvCxnSpPr>
            <a:stCxn id="4" idx="2"/>
          </p:cNvCxnSpPr>
          <p:nvPr/>
        </p:nvCxnSpPr>
        <p:spPr>
          <a:xfrm flipH="1">
            <a:off x="2220684" y="1258784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DD2DC-B99F-2E44-95BC-9E7206485B0E}"/>
              </a:ext>
            </a:extLst>
          </p:cNvPr>
          <p:cNvCxnSpPr/>
          <p:nvPr/>
        </p:nvCxnSpPr>
        <p:spPr>
          <a:xfrm flipH="1">
            <a:off x="6210794" y="1258784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29E2D-1776-3741-A599-1FB04A9C767C}"/>
              </a:ext>
            </a:extLst>
          </p:cNvPr>
          <p:cNvCxnSpPr/>
          <p:nvPr/>
        </p:nvCxnSpPr>
        <p:spPr>
          <a:xfrm flipH="1">
            <a:off x="10200904" y="1246909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10EF1-CA5A-5043-A9F8-A82C1941BA4E}"/>
              </a:ext>
            </a:extLst>
          </p:cNvPr>
          <p:cNvSpPr/>
          <p:nvPr/>
        </p:nvSpPr>
        <p:spPr>
          <a:xfrm>
            <a:off x="1354667" y="1918525"/>
            <a:ext cx="2032000" cy="5876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9681A-ECC5-0441-89F6-5D65FFD8140B}"/>
              </a:ext>
            </a:extLst>
          </p:cNvPr>
          <p:cNvSpPr/>
          <p:nvPr/>
        </p:nvSpPr>
        <p:spPr>
          <a:xfrm>
            <a:off x="5194794" y="1942275"/>
            <a:ext cx="2032000" cy="5876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Mapping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E15B3B-94D9-3740-8078-D58BC0ABCB1F}"/>
              </a:ext>
            </a:extLst>
          </p:cNvPr>
          <p:cNvSpPr/>
          <p:nvPr/>
        </p:nvSpPr>
        <p:spPr>
          <a:xfrm>
            <a:off x="9184904" y="1900933"/>
            <a:ext cx="2032000" cy="5876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Mapping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8B9CAE-25F3-274C-8F06-832E0152AF64}"/>
              </a:ext>
            </a:extLst>
          </p:cNvPr>
          <p:cNvGrpSpPr/>
          <p:nvPr/>
        </p:nvGrpSpPr>
        <p:grpSpPr>
          <a:xfrm>
            <a:off x="897467" y="3986809"/>
            <a:ext cx="3208672" cy="1437359"/>
            <a:chOff x="829733" y="2529883"/>
            <a:chExt cx="3208672" cy="143735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62782F-FC9C-824F-9B90-C5B53E6813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7731" y="2529883"/>
              <a:ext cx="842955" cy="8926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FCC0F8-1711-4647-BB18-49DD04BE3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20684" y="2554956"/>
              <a:ext cx="974768" cy="85447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C694CC-78A0-AF4E-B87E-FCDABA2E79E5}"/>
                </a:ext>
              </a:extLst>
            </p:cNvPr>
            <p:cNvSpPr/>
            <p:nvPr/>
          </p:nvSpPr>
          <p:spPr>
            <a:xfrm>
              <a:off x="829733" y="3387658"/>
              <a:ext cx="1390951" cy="55780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DISCOVARIF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CB426B-7085-0447-B049-4EBEC5F08262}"/>
                </a:ext>
              </a:extLst>
            </p:cNvPr>
            <p:cNvSpPr/>
            <p:nvPr/>
          </p:nvSpPr>
          <p:spPr>
            <a:xfrm>
              <a:off x="2647454" y="3409433"/>
              <a:ext cx="1390951" cy="5578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GATK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E89B57-CE8A-864A-A1F7-CFE68CFDD264}"/>
              </a:ext>
            </a:extLst>
          </p:cNvPr>
          <p:cNvGrpSpPr/>
          <p:nvPr/>
        </p:nvGrpSpPr>
        <p:grpSpPr>
          <a:xfrm>
            <a:off x="4905814" y="4011882"/>
            <a:ext cx="3065321" cy="1450023"/>
            <a:chOff x="4875590" y="2536786"/>
            <a:chExt cx="3065321" cy="145002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6FD0B-50E9-5542-8F0E-41C8A389EAF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5571066" y="2549400"/>
              <a:ext cx="595086" cy="8731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D5069C6-C674-684F-8A00-0D067094D268}"/>
                </a:ext>
              </a:extLst>
            </p:cNvPr>
            <p:cNvCxnSpPr>
              <a:cxnSpLocks/>
            </p:cNvCxnSpPr>
            <p:nvPr/>
          </p:nvCxnSpPr>
          <p:spPr>
            <a:xfrm>
              <a:off x="6193967" y="2536786"/>
              <a:ext cx="768051" cy="8922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FDCB87-C068-5C40-8C07-7E47AB54FA30}"/>
                </a:ext>
              </a:extLst>
            </p:cNvPr>
            <p:cNvSpPr/>
            <p:nvPr/>
          </p:nvSpPr>
          <p:spPr>
            <a:xfrm>
              <a:off x="4875590" y="3422515"/>
              <a:ext cx="1390951" cy="55780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DISCOVARIF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DAE83E-7CD2-BD45-881E-FEDC8C109605}"/>
                </a:ext>
              </a:extLst>
            </p:cNvPr>
            <p:cNvSpPr/>
            <p:nvPr/>
          </p:nvSpPr>
          <p:spPr>
            <a:xfrm>
              <a:off x="6549960" y="3429000"/>
              <a:ext cx="1390951" cy="5578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ECAFC0-58AE-3240-8C1C-A5BE277D96F1}"/>
              </a:ext>
            </a:extLst>
          </p:cNvPr>
          <p:cNvGrpSpPr/>
          <p:nvPr/>
        </p:nvGrpSpPr>
        <p:grpSpPr>
          <a:xfrm>
            <a:off x="8793019" y="3941347"/>
            <a:ext cx="3147398" cy="1482821"/>
            <a:chOff x="8809952" y="2488541"/>
            <a:chExt cx="3147398" cy="148282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B0B74B2-4CC2-614E-8D35-9D8E6D819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5818" y="2488541"/>
              <a:ext cx="595085" cy="8991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133BDF-62EF-374B-9092-480F26B1B3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267" y="2505336"/>
              <a:ext cx="777502" cy="9082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627BC4-E950-284A-86F9-7735A245DE0C}"/>
                </a:ext>
              </a:extLst>
            </p:cNvPr>
            <p:cNvSpPr/>
            <p:nvPr/>
          </p:nvSpPr>
          <p:spPr>
            <a:xfrm>
              <a:off x="8809952" y="3387658"/>
              <a:ext cx="1390951" cy="5578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DISCOVARIF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905C1F-070E-D545-8859-2AF6C35B8A98}"/>
                </a:ext>
              </a:extLst>
            </p:cNvPr>
            <p:cNvSpPr/>
            <p:nvPr/>
          </p:nvSpPr>
          <p:spPr>
            <a:xfrm>
              <a:off x="10566399" y="3413553"/>
              <a:ext cx="1390951" cy="5578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GATK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C951E8-BBAA-B949-82AF-2A306912B504}"/>
              </a:ext>
            </a:extLst>
          </p:cNvPr>
          <p:cNvCxnSpPr/>
          <p:nvPr/>
        </p:nvCxnSpPr>
        <p:spPr>
          <a:xfrm flipH="1">
            <a:off x="2220684" y="2505778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74658-5F71-3142-9743-BEA6E22E767B}"/>
              </a:ext>
            </a:extLst>
          </p:cNvPr>
          <p:cNvSpPr/>
          <p:nvPr/>
        </p:nvSpPr>
        <p:spPr>
          <a:xfrm>
            <a:off x="1056348" y="3197385"/>
            <a:ext cx="2493819" cy="76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Variant calling and filtering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F0C080-FABE-3549-A3D4-D1489E1D641C}"/>
              </a:ext>
            </a:extLst>
          </p:cNvPr>
          <p:cNvCxnSpPr/>
          <p:nvPr/>
        </p:nvCxnSpPr>
        <p:spPr>
          <a:xfrm flipH="1">
            <a:off x="10230534" y="2488688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6C4D62-7296-3245-B207-28C5552CADD7}"/>
              </a:ext>
            </a:extLst>
          </p:cNvPr>
          <p:cNvCxnSpPr/>
          <p:nvPr/>
        </p:nvCxnSpPr>
        <p:spPr>
          <a:xfrm flipH="1">
            <a:off x="6217142" y="2541758"/>
            <a:ext cx="1" cy="671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2ECF9C1-8BD6-F148-956E-FC9564F49728}"/>
              </a:ext>
            </a:extLst>
          </p:cNvPr>
          <p:cNvSpPr/>
          <p:nvPr/>
        </p:nvSpPr>
        <p:spPr>
          <a:xfrm>
            <a:off x="4916290" y="3197385"/>
            <a:ext cx="2493819" cy="76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Variant calling and filtering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4D8191-49E8-D34C-A798-DFC4DABBF80D}"/>
              </a:ext>
            </a:extLst>
          </p:cNvPr>
          <p:cNvSpPr/>
          <p:nvPr/>
        </p:nvSpPr>
        <p:spPr>
          <a:xfrm>
            <a:off x="8983624" y="3181115"/>
            <a:ext cx="2493819" cy="76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Variant calling and filtering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012B77-AFDC-CE46-A5FC-EEC02EEACDE6}"/>
              </a:ext>
            </a:extLst>
          </p:cNvPr>
          <p:cNvSpPr txBox="1"/>
          <p:nvPr/>
        </p:nvSpPr>
        <p:spPr>
          <a:xfrm>
            <a:off x="270933" y="5926667"/>
            <a:ext cx="31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well for gen1, doesn’t for gen 2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043D29-C438-CD4D-9BEE-87396F25997A}"/>
              </a:ext>
            </a:extLst>
          </p:cNvPr>
          <p:cNvCxnSpPr>
            <a:stCxn id="22" idx="2"/>
          </p:cNvCxnSpPr>
          <p:nvPr/>
        </p:nvCxnSpPr>
        <p:spPr>
          <a:xfrm flipH="1">
            <a:off x="1592942" y="5402393"/>
            <a:ext cx="1" cy="5242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0DCE-DCBA-1844-A1FF-22265EC2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988" y="104423"/>
            <a:ext cx="3859481" cy="513645"/>
          </a:xfrm>
        </p:spPr>
        <p:txBody>
          <a:bodyPr>
            <a:normAutofit fontScale="90000"/>
          </a:bodyPr>
          <a:lstStyle/>
          <a:p>
            <a:r>
              <a:rPr lang="en-US" dirty="0"/>
              <a:t>3D7 </a:t>
            </a:r>
            <a:r>
              <a:rPr lang="en-US" sz="2200" dirty="0"/>
              <a:t>(34 samples)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DE9CD3-CF68-B04A-9AF8-0572263D6E93}"/>
              </a:ext>
            </a:extLst>
          </p:cNvPr>
          <p:cNvGrpSpPr/>
          <p:nvPr/>
        </p:nvGrpSpPr>
        <p:grpSpPr>
          <a:xfrm>
            <a:off x="893749" y="693464"/>
            <a:ext cx="9448771" cy="4640181"/>
            <a:chOff x="988751" y="704788"/>
            <a:chExt cx="9448771" cy="46401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AE7C2A-7576-6F45-99B3-0CAA080F8233}"/>
                </a:ext>
              </a:extLst>
            </p:cNvPr>
            <p:cNvSpPr/>
            <p:nvPr/>
          </p:nvSpPr>
          <p:spPr>
            <a:xfrm>
              <a:off x="5388923" y="704788"/>
              <a:ext cx="1465612" cy="427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Mapping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090C6C-A9EB-D640-9DA7-EC551B1BBDE4}"/>
                </a:ext>
              </a:extLst>
            </p:cNvPr>
            <p:cNvSpPr/>
            <p:nvPr/>
          </p:nvSpPr>
          <p:spPr>
            <a:xfrm>
              <a:off x="4892633" y="1132300"/>
              <a:ext cx="2458193" cy="3283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BWA MEM, SAMTOOLS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EA6F87-EB75-2041-AF2A-A0506F0C5F18}"/>
                </a:ext>
              </a:extLst>
            </p:cNvPr>
            <p:cNvCxnSpPr>
              <a:cxnSpLocks/>
            </p:cNvCxnSpPr>
            <p:nvPr/>
          </p:nvCxnSpPr>
          <p:spPr>
            <a:xfrm>
              <a:off x="3361596" y="2055751"/>
              <a:ext cx="6146800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8DC7DB-E0A3-254F-BC8C-24E11EB37D64}"/>
                </a:ext>
              </a:extLst>
            </p:cNvPr>
            <p:cNvCxnSpPr/>
            <p:nvPr/>
          </p:nvCxnSpPr>
          <p:spPr>
            <a:xfrm>
              <a:off x="3361596" y="2055751"/>
              <a:ext cx="0" cy="6096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2E8C59-67CE-4C44-9A09-9020C5C2CA83}"/>
                </a:ext>
              </a:extLst>
            </p:cNvPr>
            <p:cNvCxnSpPr/>
            <p:nvPr/>
          </p:nvCxnSpPr>
          <p:spPr>
            <a:xfrm>
              <a:off x="6240263" y="1460665"/>
              <a:ext cx="0" cy="6096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554F57-4E1E-BA43-BCCB-66BBA1D185B0}"/>
                </a:ext>
              </a:extLst>
            </p:cNvPr>
            <p:cNvCxnSpPr/>
            <p:nvPr/>
          </p:nvCxnSpPr>
          <p:spPr>
            <a:xfrm>
              <a:off x="9508396" y="2055751"/>
              <a:ext cx="0" cy="6096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85082-A514-564D-9D2C-98442AAC6302}"/>
                </a:ext>
              </a:extLst>
            </p:cNvPr>
            <p:cNvSpPr/>
            <p:nvPr/>
          </p:nvSpPr>
          <p:spPr>
            <a:xfrm>
              <a:off x="2628789" y="2665351"/>
              <a:ext cx="1661935" cy="4275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GATK Pipeline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3F96B9-35E7-A14C-81EB-F6C8B8D13131}"/>
                </a:ext>
              </a:extLst>
            </p:cNvPr>
            <p:cNvSpPr/>
            <p:nvPr/>
          </p:nvSpPr>
          <p:spPr>
            <a:xfrm>
              <a:off x="8775589" y="2665350"/>
              <a:ext cx="1661933" cy="609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DISCOVARIF pipeline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C4E689-429E-BC47-A280-D34F0FF44735}"/>
                </a:ext>
              </a:extLst>
            </p:cNvPr>
            <p:cNvCxnSpPr>
              <a:cxnSpLocks/>
            </p:cNvCxnSpPr>
            <p:nvPr/>
          </p:nvCxnSpPr>
          <p:spPr>
            <a:xfrm>
              <a:off x="1852330" y="3469684"/>
              <a:ext cx="3040303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E146E0-F63A-E444-9986-388D86B5B232}"/>
                </a:ext>
              </a:extLst>
            </p:cNvPr>
            <p:cNvCxnSpPr/>
            <p:nvPr/>
          </p:nvCxnSpPr>
          <p:spPr>
            <a:xfrm>
              <a:off x="1854529" y="3469684"/>
              <a:ext cx="0" cy="6096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3FDE05-451F-6944-8A7F-DA944235DFDD}"/>
                </a:ext>
              </a:extLst>
            </p:cNvPr>
            <p:cNvCxnSpPr/>
            <p:nvPr/>
          </p:nvCxnSpPr>
          <p:spPr>
            <a:xfrm>
              <a:off x="4892633" y="3452751"/>
              <a:ext cx="0" cy="6096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474FC9-05F0-D442-9A4E-2A9E4359DD16}"/>
                </a:ext>
              </a:extLst>
            </p:cNvPr>
            <p:cNvCxnSpPr>
              <a:cxnSpLocks/>
            </p:cNvCxnSpPr>
            <p:nvPr/>
          </p:nvCxnSpPr>
          <p:spPr>
            <a:xfrm>
              <a:off x="3372481" y="3092863"/>
              <a:ext cx="0" cy="3768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30B78C9-5010-6A42-8B07-120AC52757C9}"/>
                </a:ext>
              </a:extLst>
            </p:cNvPr>
            <p:cNvCxnSpPr>
              <a:cxnSpLocks/>
            </p:cNvCxnSpPr>
            <p:nvPr/>
          </p:nvCxnSpPr>
          <p:spPr>
            <a:xfrm>
              <a:off x="9508396" y="3274943"/>
              <a:ext cx="0" cy="78108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40FC2E-086F-B642-9102-61FDF91A3EF8}"/>
                </a:ext>
              </a:extLst>
            </p:cNvPr>
            <p:cNvSpPr/>
            <p:nvPr/>
          </p:nvSpPr>
          <p:spPr>
            <a:xfrm>
              <a:off x="988751" y="4079282"/>
              <a:ext cx="1727157" cy="6095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With Known sites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1FAC708-B9BA-E048-AFD2-2C0D849101FA}"/>
                </a:ext>
              </a:extLst>
            </p:cNvPr>
            <p:cNvSpPr/>
            <p:nvPr/>
          </p:nvSpPr>
          <p:spPr>
            <a:xfrm>
              <a:off x="4029054" y="4079282"/>
              <a:ext cx="1727157" cy="6095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Without Known sites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F4072D-6F83-C045-8253-28373CD71D04}"/>
                </a:ext>
              </a:extLst>
            </p:cNvPr>
            <p:cNvSpPr/>
            <p:nvPr/>
          </p:nvSpPr>
          <p:spPr>
            <a:xfrm>
              <a:off x="8644817" y="4056029"/>
              <a:ext cx="1727157" cy="6095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Without Known sites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897C73-C6BA-5B4A-B399-1B98FE3B4962}"/>
                </a:ext>
              </a:extLst>
            </p:cNvPr>
            <p:cNvSpPr/>
            <p:nvPr/>
          </p:nvSpPr>
          <p:spPr>
            <a:xfrm>
              <a:off x="1021361" y="4800176"/>
              <a:ext cx="1727157" cy="544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Preprocessing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4ED719-C7F8-1544-A4FE-E409CF449C60}"/>
                </a:ext>
              </a:extLst>
            </p:cNvPr>
            <p:cNvSpPr/>
            <p:nvPr/>
          </p:nvSpPr>
          <p:spPr>
            <a:xfrm>
              <a:off x="4029054" y="4838317"/>
              <a:ext cx="1727157" cy="506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Preprocessing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EF117E-FF70-9648-B06B-DA3182C4563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1852330" y="4688873"/>
              <a:ext cx="0" cy="11130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2329EF7-33A6-4446-BCB2-DCF748F01693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4892633" y="4688873"/>
              <a:ext cx="0" cy="14944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BE514F-8BC2-2442-BCCB-DE70EFA33C76}"/>
              </a:ext>
            </a:extLst>
          </p:cNvPr>
          <p:cNvGrpSpPr/>
          <p:nvPr/>
        </p:nvGrpSpPr>
        <p:grpSpPr>
          <a:xfrm>
            <a:off x="465486" y="440616"/>
            <a:ext cx="3179613" cy="933208"/>
            <a:chOff x="1887886" y="254010"/>
            <a:chExt cx="3179613" cy="9332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EC6A71-E807-4446-A32F-11839742150D}"/>
                </a:ext>
              </a:extLst>
            </p:cNvPr>
            <p:cNvSpPr/>
            <p:nvPr/>
          </p:nvSpPr>
          <p:spPr>
            <a:xfrm>
              <a:off x="1887886" y="306541"/>
              <a:ext cx="296333" cy="2242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65D5D5E-F675-254B-A0AD-3E80F61CAE7F}"/>
                </a:ext>
              </a:extLst>
            </p:cNvPr>
            <p:cNvSpPr/>
            <p:nvPr/>
          </p:nvSpPr>
          <p:spPr>
            <a:xfrm>
              <a:off x="1887886" y="941287"/>
              <a:ext cx="296333" cy="2242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790DB7-189A-804D-9360-AB66E2605F88}"/>
                </a:ext>
              </a:extLst>
            </p:cNvPr>
            <p:cNvSpPr/>
            <p:nvPr/>
          </p:nvSpPr>
          <p:spPr>
            <a:xfrm>
              <a:off x="1887886" y="614886"/>
              <a:ext cx="296333" cy="2242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EF4605-F544-BE48-8526-23363C2E5A39}"/>
                </a:ext>
              </a:extLst>
            </p:cNvPr>
            <p:cNvSpPr txBox="1"/>
            <p:nvPr/>
          </p:nvSpPr>
          <p:spPr>
            <a:xfrm>
              <a:off x="2159000" y="254010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Important steps in the pipeline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F2E534-E819-AB41-9D75-233C3562956D}"/>
                </a:ext>
              </a:extLst>
            </p:cNvPr>
            <p:cNvSpPr txBox="1"/>
            <p:nvPr/>
          </p:nvSpPr>
          <p:spPr>
            <a:xfrm>
              <a:off x="2215128" y="55843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Tools used in the step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C512DB-D293-CB41-85AF-C9FFA72952B5}"/>
                </a:ext>
              </a:extLst>
            </p:cNvPr>
            <p:cNvSpPr txBox="1"/>
            <p:nvPr/>
          </p:nvSpPr>
          <p:spPr>
            <a:xfrm>
              <a:off x="2232147" y="87944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 of variants in the respective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08D6151-57BA-144B-9E90-7A340930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86" y="52999"/>
            <a:ext cx="7823562" cy="2266015"/>
          </a:xfrm>
          <a:prstGeom prst="rect">
            <a:avLst/>
          </a:prstGeom>
          <a:ln>
            <a:noFill/>
          </a:ln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FF37F95-2C67-DF49-B640-0B83AC52BE6B}"/>
              </a:ext>
            </a:extLst>
          </p:cNvPr>
          <p:cNvSpPr/>
          <p:nvPr/>
        </p:nvSpPr>
        <p:spPr>
          <a:xfrm>
            <a:off x="10727975" y="5806042"/>
            <a:ext cx="1400650" cy="3108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2060"/>
                </a:solidFill>
              </a:rPr>
              <a:t>2637 INDELs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5A41D6B-5975-8C4C-98BE-2ACA13A8561A}"/>
              </a:ext>
            </a:extLst>
          </p:cNvPr>
          <p:cNvGrpSpPr/>
          <p:nvPr/>
        </p:nvGrpSpPr>
        <p:grpSpPr>
          <a:xfrm>
            <a:off x="4853198" y="1981200"/>
            <a:ext cx="6626646" cy="745727"/>
            <a:chOff x="4853198" y="1981200"/>
            <a:chExt cx="6626646" cy="74572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FBB7A5-2A4C-E343-90DF-959ABEB5518E}"/>
                </a:ext>
              </a:extLst>
            </p:cNvPr>
            <p:cNvCxnSpPr/>
            <p:nvPr/>
          </p:nvCxnSpPr>
          <p:spPr>
            <a:xfrm>
              <a:off x="4853198" y="2208810"/>
              <a:ext cx="0" cy="24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99048A-DF1D-EE41-A25C-EC376343961A}"/>
                </a:ext>
              </a:extLst>
            </p:cNvPr>
            <p:cNvCxnSpPr/>
            <p:nvPr/>
          </p:nvCxnSpPr>
          <p:spPr>
            <a:xfrm>
              <a:off x="7388580" y="2227304"/>
              <a:ext cx="0" cy="24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AE5C5F6-24B6-DB49-AFD2-3DF2680E5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491" y="1981200"/>
              <a:ext cx="0" cy="745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075CC6F-29B4-A24B-B727-14B014120652}"/>
                </a:ext>
              </a:extLst>
            </p:cNvPr>
            <p:cNvSpPr/>
            <p:nvPr/>
          </p:nvSpPr>
          <p:spPr>
            <a:xfrm>
              <a:off x="9800678" y="2102115"/>
              <a:ext cx="1679166" cy="432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 calling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7AA4418-BACC-F24C-B830-7C11EDA9A6D6}"/>
              </a:ext>
            </a:extLst>
          </p:cNvPr>
          <p:cNvGrpSpPr/>
          <p:nvPr/>
        </p:nvGrpSpPr>
        <p:grpSpPr>
          <a:xfrm>
            <a:off x="420875" y="2458192"/>
            <a:ext cx="11669973" cy="4235984"/>
            <a:chOff x="420875" y="2458192"/>
            <a:chExt cx="11669973" cy="42359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4BE4F-1E8F-084F-9310-BDD0BCF8026C}"/>
                </a:ext>
              </a:extLst>
            </p:cNvPr>
            <p:cNvSpPr/>
            <p:nvPr/>
          </p:nvSpPr>
          <p:spPr>
            <a:xfrm>
              <a:off x="420875" y="2726927"/>
              <a:ext cx="4432323" cy="5389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Picard Tools( CreateSequenceDictionaries, AddorReplaceGroups) 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Samtools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Gatk( BaseRecalibrator, ApplyBQSR)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67623D-C756-2B48-8F09-F91CA5FEF4E6}"/>
                </a:ext>
              </a:extLst>
            </p:cNvPr>
            <p:cNvSpPr/>
            <p:nvPr/>
          </p:nvSpPr>
          <p:spPr>
            <a:xfrm>
              <a:off x="5274072" y="2726927"/>
              <a:ext cx="4432323" cy="5389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Picard Tools( CreateSequenceDictionaries, AddorReplaceGroups) 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Samtools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F2B2496-1689-974E-9306-D9AAA0AEA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4267" y="2458192"/>
              <a:ext cx="16189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FF5D82-2C5D-B44A-9F79-DE5AB5D920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6452" y="2458192"/>
              <a:ext cx="217629" cy="28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86ACD3-8788-9746-BBD5-21B3091E1F1A}"/>
                </a:ext>
              </a:extLst>
            </p:cNvPr>
            <p:cNvCxnSpPr>
              <a:cxnSpLocks/>
            </p:cNvCxnSpPr>
            <p:nvPr/>
          </p:nvCxnSpPr>
          <p:spPr>
            <a:xfrm>
              <a:off x="3234267" y="2458192"/>
              <a:ext cx="0" cy="277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ED76E5-E036-4F45-B710-E11D132D4A5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080" y="2458192"/>
              <a:ext cx="0" cy="277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272718-54C8-CB49-A8B4-0B7FC7B6928B}"/>
                </a:ext>
              </a:extLst>
            </p:cNvPr>
            <p:cNvSpPr/>
            <p:nvPr/>
          </p:nvSpPr>
          <p:spPr>
            <a:xfrm>
              <a:off x="2319866" y="3361059"/>
              <a:ext cx="1845734" cy="5389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Haplotype Caller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(-max alternate alleles 6)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CB9C338-5C48-B947-9327-E33F7E374244}"/>
                </a:ext>
              </a:extLst>
            </p:cNvPr>
            <p:cNvSpPr/>
            <p:nvPr/>
          </p:nvSpPr>
          <p:spPr>
            <a:xfrm>
              <a:off x="6520346" y="3361059"/>
              <a:ext cx="1845734" cy="5389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HaplotypeCaller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(-max alternate alleles 6)</a:t>
              </a:r>
            </a:p>
            <a:p>
              <a:pPr algn="ctr"/>
              <a:endParaRPr lang="en-US" sz="11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B42CC2A-3BD0-8145-AEAB-EF1EA639EE70}"/>
                </a:ext>
              </a:extLst>
            </p:cNvPr>
            <p:cNvSpPr/>
            <p:nvPr/>
          </p:nvSpPr>
          <p:spPr>
            <a:xfrm>
              <a:off x="2319866" y="3944040"/>
              <a:ext cx="1845734" cy="3951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GenomicsDBImport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F18936-141C-524A-A925-E16BC9D2C42C}"/>
                </a:ext>
              </a:extLst>
            </p:cNvPr>
            <p:cNvSpPr/>
            <p:nvPr/>
          </p:nvSpPr>
          <p:spPr>
            <a:xfrm>
              <a:off x="6520346" y="3951356"/>
              <a:ext cx="1845734" cy="4389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GenomicsDBImport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3DB229-545B-F24D-A096-0949EDC9DC28}"/>
                </a:ext>
              </a:extLst>
            </p:cNvPr>
            <p:cNvSpPr/>
            <p:nvPr/>
          </p:nvSpPr>
          <p:spPr>
            <a:xfrm>
              <a:off x="2159000" y="4441313"/>
              <a:ext cx="2150533" cy="5844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 calling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033121-EBA5-8B47-A34C-FD6D2F9440BE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3234267" y="4327581"/>
              <a:ext cx="0" cy="1137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D1F58A-7C17-1C4E-AD02-E16D6206E79C}"/>
                </a:ext>
              </a:extLst>
            </p:cNvPr>
            <p:cNvSpPr/>
            <p:nvPr/>
          </p:nvSpPr>
          <p:spPr>
            <a:xfrm>
              <a:off x="6414966" y="4504069"/>
              <a:ext cx="2150533" cy="5844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 calling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D37DEC0-1279-8046-B02C-566559894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080" y="4390338"/>
              <a:ext cx="0" cy="1137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B2C2E22-8D61-454F-B48E-B6BCD872AE3B}"/>
                </a:ext>
              </a:extLst>
            </p:cNvPr>
            <p:cNvSpPr/>
            <p:nvPr/>
          </p:nvSpPr>
          <p:spPr>
            <a:xfrm>
              <a:off x="6520346" y="5164285"/>
              <a:ext cx="1845734" cy="464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GenotypeGVCFs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(-max alternate alleles 6)</a:t>
              </a:r>
            </a:p>
            <a:p>
              <a:pPr algn="ctr"/>
              <a:endParaRPr lang="en-US" sz="11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1642EC-1F7C-3B43-B69F-B1439659D7E8}"/>
                </a:ext>
              </a:extLst>
            </p:cNvPr>
            <p:cNvSpPr/>
            <p:nvPr/>
          </p:nvSpPr>
          <p:spPr>
            <a:xfrm>
              <a:off x="2311399" y="5149077"/>
              <a:ext cx="1845734" cy="4794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GATK GenotypeGVCFs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(-max alternate alleles 6)</a:t>
              </a:r>
            </a:p>
            <a:p>
              <a:pPr algn="ctr"/>
              <a:endParaRPr lang="en-US" sz="11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41052F9-5059-2245-9F1C-35E607750C65}"/>
                </a:ext>
              </a:extLst>
            </p:cNvPr>
            <p:cNvSpPr/>
            <p:nvPr/>
          </p:nvSpPr>
          <p:spPr>
            <a:xfrm>
              <a:off x="6538293" y="5628573"/>
              <a:ext cx="1845734" cy="2845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140471 variants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B45513-177C-7B48-B57B-EBF54B4F9D8C}"/>
                </a:ext>
              </a:extLst>
            </p:cNvPr>
            <p:cNvCxnSpPr>
              <a:cxnSpLocks/>
            </p:cNvCxnSpPr>
            <p:nvPr/>
          </p:nvCxnSpPr>
          <p:spPr>
            <a:xfrm>
              <a:off x="6125225" y="6443518"/>
              <a:ext cx="284944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C855CC9-8CB1-E94B-828D-5AEE3DE22B47}"/>
                </a:ext>
              </a:extLst>
            </p:cNvPr>
            <p:cNvSpPr/>
            <p:nvPr/>
          </p:nvSpPr>
          <p:spPr>
            <a:xfrm>
              <a:off x="2317364" y="5609627"/>
              <a:ext cx="1845734" cy="2845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108243 variants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277DB8F-E728-984B-88CF-4A565CDFA366}"/>
                </a:ext>
              </a:extLst>
            </p:cNvPr>
            <p:cNvSpPr/>
            <p:nvPr/>
          </p:nvSpPr>
          <p:spPr>
            <a:xfrm>
              <a:off x="9901100" y="3345995"/>
              <a:ext cx="1749741" cy="2845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95435 variants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8519383-ED77-FE46-A2FB-E512858A1A9A}"/>
                </a:ext>
              </a:extLst>
            </p:cNvPr>
            <p:cNvSpPr/>
            <p:nvPr/>
          </p:nvSpPr>
          <p:spPr>
            <a:xfrm>
              <a:off x="9851454" y="5254170"/>
              <a:ext cx="1845734" cy="2845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18066 variants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AD376B-ACC9-6747-B924-5A86126B9497}"/>
                </a:ext>
              </a:extLst>
            </p:cNvPr>
            <p:cNvSpPr/>
            <p:nvPr/>
          </p:nvSpPr>
          <p:spPr>
            <a:xfrm>
              <a:off x="9356643" y="5804631"/>
              <a:ext cx="1203982" cy="3108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15429 SNP 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7C4AC6C-04C6-8046-845C-18890D33AFBF}"/>
                </a:ext>
              </a:extLst>
            </p:cNvPr>
            <p:cNvSpPr/>
            <p:nvPr/>
          </p:nvSpPr>
          <p:spPr>
            <a:xfrm>
              <a:off x="10127270" y="2726927"/>
              <a:ext cx="958406" cy="5389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BCFTOOLS</a:t>
              </a:r>
            </a:p>
            <a:p>
              <a:pPr algn="ctr"/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( Qual &gt;= 10)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C35E97-884F-C94F-B498-FA989324E6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491" y="3644610"/>
              <a:ext cx="0" cy="6829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1CBC028-A258-3A4B-B898-CA2B09DFFD3C}"/>
                </a:ext>
              </a:extLst>
            </p:cNvPr>
            <p:cNvSpPr/>
            <p:nvPr/>
          </p:nvSpPr>
          <p:spPr>
            <a:xfrm>
              <a:off x="9800679" y="4335543"/>
              <a:ext cx="2050894" cy="6512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</a:rPr>
                <a:t>VARIFF</a:t>
              </a:r>
            </a:p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</a:rPr>
                <a:t>(</a:t>
              </a:r>
              <a:r>
                <a:rPr lang="en-IN" sz="1050" dirty="0">
                  <a:solidFill>
                    <a:schemeClr val="accent6">
                      <a:lumMod val="50000"/>
                    </a:schemeClr>
                  </a:solidFill>
                </a:rPr>
                <a:t>--depth 6 --ratio-alt 0.8</a:t>
              </a:r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IN" sz="1050" dirty="0">
                  <a:solidFill>
                    <a:schemeClr val="accent6">
                      <a:lumMod val="50000"/>
                    </a:schemeClr>
                  </a:solidFill>
                </a:rPr>
                <a:t>--ratio-no-alt 0.2, BIALLELIC)</a:t>
              </a:r>
            </a:p>
            <a:p>
              <a:pPr algn="ctr"/>
              <a:endParaRPr lang="en-IN" sz="1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6DCCF9-B99E-0046-A4F6-48B3B2F2D22E}"/>
                </a:ext>
              </a:extLst>
            </p:cNvPr>
            <p:cNvSpPr/>
            <p:nvPr/>
          </p:nvSpPr>
          <p:spPr>
            <a:xfrm>
              <a:off x="9731989" y="3764938"/>
              <a:ext cx="1868277" cy="432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 Filtration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1D0AE05-9ECB-9045-ACA2-CF2E86E944B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491" y="4973789"/>
              <a:ext cx="0" cy="28038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523DC7D-413E-5841-8D27-FC95EE4AD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7270" y="5538687"/>
              <a:ext cx="482615" cy="2659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F3A11CC-C45B-A845-8738-C9CA0DD691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06473" y="5560657"/>
              <a:ext cx="515314" cy="22200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9C69982-81F2-894D-9393-1E333BF2B08A}"/>
                </a:ext>
              </a:extLst>
            </p:cNvPr>
            <p:cNvCxnSpPr>
              <a:cxnSpLocks/>
            </p:cNvCxnSpPr>
            <p:nvPr/>
          </p:nvCxnSpPr>
          <p:spPr>
            <a:xfrm>
              <a:off x="9241406" y="6443518"/>
              <a:ext cx="284944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6A2CD95-E185-FD4F-963F-6BB8C4DEE022}"/>
                </a:ext>
              </a:extLst>
            </p:cNvPr>
            <p:cNvCxnSpPr>
              <a:cxnSpLocks/>
            </p:cNvCxnSpPr>
            <p:nvPr/>
          </p:nvCxnSpPr>
          <p:spPr>
            <a:xfrm>
              <a:off x="3234267" y="5913090"/>
              <a:ext cx="0" cy="78108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B6368D-C992-AA4D-907E-836E55DAA360}"/>
              </a:ext>
            </a:extLst>
          </p:cNvPr>
          <p:cNvGrpSpPr/>
          <p:nvPr/>
        </p:nvGrpSpPr>
        <p:grpSpPr>
          <a:xfrm>
            <a:off x="420875" y="470640"/>
            <a:ext cx="3179613" cy="933208"/>
            <a:chOff x="1887886" y="254010"/>
            <a:chExt cx="3179613" cy="933208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3AAE710-68F1-9648-8248-E99C711A663E}"/>
                </a:ext>
              </a:extLst>
            </p:cNvPr>
            <p:cNvSpPr/>
            <p:nvPr/>
          </p:nvSpPr>
          <p:spPr>
            <a:xfrm>
              <a:off x="1887886" y="306541"/>
              <a:ext cx="296333" cy="2242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F964DF9-BA77-CD44-9237-68C2762A6B35}"/>
                </a:ext>
              </a:extLst>
            </p:cNvPr>
            <p:cNvSpPr/>
            <p:nvPr/>
          </p:nvSpPr>
          <p:spPr>
            <a:xfrm>
              <a:off x="1887886" y="941287"/>
              <a:ext cx="296333" cy="2242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5B271AB-389A-5743-8617-676556873B05}"/>
                </a:ext>
              </a:extLst>
            </p:cNvPr>
            <p:cNvSpPr/>
            <p:nvPr/>
          </p:nvSpPr>
          <p:spPr>
            <a:xfrm>
              <a:off x="1887886" y="614886"/>
              <a:ext cx="296333" cy="2242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B29EDDC-17BA-5A44-817E-7F74FF15DC3B}"/>
                </a:ext>
              </a:extLst>
            </p:cNvPr>
            <p:cNvSpPr txBox="1"/>
            <p:nvPr/>
          </p:nvSpPr>
          <p:spPr>
            <a:xfrm>
              <a:off x="2159000" y="254010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Important steps in the pipeline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8C6554A-1EA7-C648-9CCC-CB3503D82894}"/>
                </a:ext>
              </a:extLst>
            </p:cNvPr>
            <p:cNvSpPr txBox="1"/>
            <p:nvPr/>
          </p:nvSpPr>
          <p:spPr>
            <a:xfrm>
              <a:off x="2215128" y="55843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Tools used in the step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E9694DC-2C15-9F48-882D-1D1A0F58B73E}"/>
                </a:ext>
              </a:extLst>
            </p:cNvPr>
            <p:cNvSpPr txBox="1"/>
            <p:nvPr/>
          </p:nvSpPr>
          <p:spPr>
            <a:xfrm>
              <a:off x="2232147" y="87944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 of variants in the respective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6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52DFA7E3-4FBD-6949-9CA2-D7E0F6FD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-1"/>
            <a:ext cx="5598452" cy="2794001"/>
          </a:xfrm>
          <a:prstGeom prst="rect">
            <a:avLst/>
          </a:prstGeom>
          <a:ln>
            <a:noFill/>
          </a:ln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3399D024-ED11-CF4A-B1E3-24D697A07E21}"/>
              </a:ext>
            </a:extLst>
          </p:cNvPr>
          <p:cNvGrpSpPr/>
          <p:nvPr/>
        </p:nvGrpSpPr>
        <p:grpSpPr>
          <a:xfrm>
            <a:off x="255059" y="336319"/>
            <a:ext cx="3179613" cy="933208"/>
            <a:chOff x="1887886" y="254010"/>
            <a:chExt cx="3179613" cy="93320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F46B799-87CB-7349-9A12-2A983F0AFAF3}"/>
                </a:ext>
              </a:extLst>
            </p:cNvPr>
            <p:cNvSpPr/>
            <p:nvPr/>
          </p:nvSpPr>
          <p:spPr>
            <a:xfrm>
              <a:off x="1887886" y="306541"/>
              <a:ext cx="296333" cy="2242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1260B3-D8B6-9549-994E-5DB43A50C885}"/>
                </a:ext>
              </a:extLst>
            </p:cNvPr>
            <p:cNvSpPr/>
            <p:nvPr/>
          </p:nvSpPr>
          <p:spPr>
            <a:xfrm>
              <a:off x="1887886" y="941287"/>
              <a:ext cx="296333" cy="2242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837E58B-8AEA-1C44-8128-121BE86E64DD}"/>
                </a:ext>
              </a:extLst>
            </p:cNvPr>
            <p:cNvSpPr/>
            <p:nvPr/>
          </p:nvSpPr>
          <p:spPr>
            <a:xfrm>
              <a:off x="1887886" y="614886"/>
              <a:ext cx="296333" cy="2242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BB8736-BF2C-384E-8538-ED49225E247D}"/>
                </a:ext>
              </a:extLst>
            </p:cNvPr>
            <p:cNvSpPr txBox="1"/>
            <p:nvPr/>
          </p:nvSpPr>
          <p:spPr>
            <a:xfrm>
              <a:off x="2159000" y="254010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Important steps in the pipeline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85F29D6-E4C5-8A49-AB05-1CC0683FB140}"/>
                </a:ext>
              </a:extLst>
            </p:cNvPr>
            <p:cNvSpPr txBox="1"/>
            <p:nvPr/>
          </p:nvSpPr>
          <p:spPr>
            <a:xfrm>
              <a:off x="2215128" y="55843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Tools used in the step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C7E8021-F2AC-E84A-AEE2-1E171B6F680C}"/>
                </a:ext>
              </a:extLst>
            </p:cNvPr>
            <p:cNvSpPr txBox="1"/>
            <p:nvPr/>
          </p:nvSpPr>
          <p:spPr>
            <a:xfrm>
              <a:off x="2232147" y="87944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 of variants in the respective step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7F482B0-869C-0741-8A68-3FD17201897D}"/>
              </a:ext>
            </a:extLst>
          </p:cNvPr>
          <p:cNvSpPr txBox="1"/>
          <p:nvPr/>
        </p:nvSpPr>
        <p:spPr>
          <a:xfrm>
            <a:off x="10746199" y="4133334"/>
            <a:ext cx="145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-mode INDEL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F1277C0-7F27-1740-AAAD-145EB3351FC4}"/>
              </a:ext>
            </a:extLst>
          </p:cNvPr>
          <p:cNvGrpSpPr/>
          <p:nvPr/>
        </p:nvGrpSpPr>
        <p:grpSpPr>
          <a:xfrm>
            <a:off x="2831851" y="2705513"/>
            <a:ext cx="9162874" cy="3835451"/>
            <a:chOff x="2831851" y="2705513"/>
            <a:chExt cx="9162874" cy="383545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E17BE9A-BCE5-0E49-87B4-BBC3B4206B12}"/>
                </a:ext>
              </a:extLst>
            </p:cNvPr>
            <p:cNvSpPr/>
            <p:nvPr/>
          </p:nvSpPr>
          <p:spPr>
            <a:xfrm>
              <a:off x="10735741" y="4514651"/>
              <a:ext cx="1258984" cy="3693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rgbClr val="002060"/>
                  </a:solidFill>
                </a:rPr>
                <a:t> 0 variants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41329E9-13D8-D84D-BEE3-F54D78F49268}"/>
                </a:ext>
              </a:extLst>
            </p:cNvPr>
            <p:cNvSpPr/>
            <p:nvPr/>
          </p:nvSpPr>
          <p:spPr>
            <a:xfrm>
              <a:off x="10329334" y="4944532"/>
              <a:ext cx="1665388" cy="5603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Need to check it out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B7CBC9D-CE48-DA42-B3A3-BFFD34FC2577}"/>
                </a:ext>
              </a:extLst>
            </p:cNvPr>
            <p:cNvGrpSpPr/>
            <p:nvPr/>
          </p:nvGrpSpPr>
          <p:grpSpPr>
            <a:xfrm>
              <a:off x="2831851" y="2705513"/>
              <a:ext cx="8665882" cy="3835451"/>
              <a:chOff x="2831851" y="2705513"/>
              <a:chExt cx="8632016" cy="3835451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CEF21CE-F083-8342-9BFA-1DDF4063C4A7}"/>
                  </a:ext>
                </a:extLst>
              </p:cNvPr>
              <p:cNvSpPr/>
              <p:nvPr/>
            </p:nvSpPr>
            <p:spPr>
              <a:xfrm>
                <a:off x="6316134" y="2705513"/>
                <a:ext cx="2946400" cy="8504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</a:rPr>
                  <a:t>GATK VariantRecalibratior</a:t>
                </a:r>
              </a:p>
              <a:p>
                <a:r>
                  <a:rPr lang="en-IN" sz="1400" dirty="0">
                    <a:solidFill>
                      <a:schemeClr val="accent6">
                        <a:lumMod val="50000"/>
                      </a:schemeClr>
                    </a:solidFill>
                  </a:rPr>
                  <a:t>           -an QD  -an FS  -an SOR  -an DP </a:t>
                </a:r>
              </a:p>
              <a:p>
                <a:r>
                  <a:rPr lang="en-IN" sz="1400" dirty="0">
                    <a:solidFill>
                      <a:schemeClr val="accent6">
                        <a:lumMod val="50000"/>
                      </a:schemeClr>
                    </a:solidFill>
                  </a:rPr>
                  <a:t>          --max-gaussians 2 -mq-cap 70 </a:t>
                </a:r>
              </a:p>
              <a:p>
                <a:pPr algn="ctr"/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620BC60-09CC-9945-B02E-7272E7647E82}"/>
                  </a:ext>
                </a:extLst>
              </p:cNvPr>
              <p:cNvCxnSpPr/>
              <p:nvPr/>
            </p:nvCxnSpPr>
            <p:spPr>
              <a:xfrm>
                <a:off x="8060267" y="3556000"/>
                <a:ext cx="0" cy="3048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11D329B-FB3B-5D48-8536-B287367FFFCF}"/>
                  </a:ext>
                </a:extLst>
              </p:cNvPr>
              <p:cNvCxnSpPr/>
              <p:nvPr/>
            </p:nvCxnSpPr>
            <p:spPr>
              <a:xfrm>
                <a:off x="4199467" y="3860800"/>
                <a:ext cx="726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EE75067-DF2D-3D4C-ACB9-A92EB3B4AAB9}"/>
                  </a:ext>
                </a:extLst>
              </p:cNvPr>
              <p:cNvCxnSpPr/>
              <p:nvPr/>
            </p:nvCxnSpPr>
            <p:spPr>
              <a:xfrm>
                <a:off x="8060267" y="3860800"/>
                <a:ext cx="0" cy="3048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D4E9A8-D736-F547-84A6-A0DDA8AC28B6}"/>
                  </a:ext>
                </a:extLst>
              </p:cNvPr>
              <p:cNvCxnSpPr/>
              <p:nvPr/>
            </p:nvCxnSpPr>
            <p:spPr>
              <a:xfrm>
                <a:off x="11463867" y="3860800"/>
                <a:ext cx="0" cy="3048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1725E22-84A7-C147-9FE5-02EF2D4AA2ED}"/>
                  </a:ext>
                </a:extLst>
              </p:cNvPr>
              <p:cNvCxnSpPr/>
              <p:nvPr/>
            </p:nvCxnSpPr>
            <p:spPr>
              <a:xfrm>
                <a:off x="4199467" y="3860800"/>
                <a:ext cx="0" cy="3048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66DA131-D83D-5B41-90A0-2CC76078C967}"/>
                  </a:ext>
                </a:extLst>
              </p:cNvPr>
              <p:cNvSpPr txBox="1"/>
              <p:nvPr/>
            </p:nvSpPr>
            <p:spPr>
              <a:xfrm>
                <a:off x="3742266" y="4165600"/>
                <a:ext cx="1456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-mode BOTH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9ED82F3-CDA0-1B4A-A5DE-8AD7A96496BA}"/>
                  </a:ext>
                </a:extLst>
              </p:cNvPr>
              <p:cNvSpPr txBox="1"/>
              <p:nvPr/>
            </p:nvSpPr>
            <p:spPr>
              <a:xfrm>
                <a:off x="7332140" y="4165600"/>
                <a:ext cx="1456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-mode SNP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2619705-2F43-274A-8F11-4D8A47DABDA6}"/>
                  </a:ext>
                </a:extLst>
              </p:cNvPr>
              <p:cNvSpPr/>
              <p:nvPr/>
            </p:nvSpPr>
            <p:spPr>
              <a:xfrm>
                <a:off x="3434672" y="4502666"/>
                <a:ext cx="1845734" cy="2845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rgbClr val="002060"/>
                    </a:solidFill>
                  </a:rPr>
                  <a:t>108243 variants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2EA8990-D0D9-7B40-ACE6-B97608E88609}"/>
                  </a:ext>
                </a:extLst>
              </p:cNvPr>
              <p:cNvSpPr/>
              <p:nvPr/>
            </p:nvSpPr>
            <p:spPr>
              <a:xfrm>
                <a:off x="7156325" y="4502666"/>
                <a:ext cx="1845734" cy="2845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rgbClr val="002060"/>
                    </a:solidFill>
                  </a:rPr>
                  <a:t>  61049 variants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3B0A49-AB99-D548-AF7F-5002698737B4}"/>
                  </a:ext>
                </a:extLst>
              </p:cNvPr>
              <p:cNvCxnSpPr>
                <a:cxnSpLocks/>
                <a:stCxn id="95" idx="2"/>
              </p:cNvCxnSpPr>
              <p:nvPr/>
            </p:nvCxnSpPr>
            <p:spPr>
              <a:xfrm>
                <a:off x="8079192" y="4787183"/>
                <a:ext cx="0" cy="275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D994DE5-6D0E-3B42-B736-6023007C4BBE}"/>
                  </a:ext>
                </a:extLst>
              </p:cNvPr>
              <p:cNvSpPr/>
              <p:nvPr/>
            </p:nvSpPr>
            <p:spPr>
              <a:xfrm>
                <a:off x="6503642" y="5077907"/>
                <a:ext cx="2946400" cy="5603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</a:rPr>
                  <a:t>GATK ApplyVQSR</a:t>
                </a:r>
              </a:p>
              <a:p>
                <a:r>
                  <a:rPr lang="en-IN" sz="1400" dirty="0">
                    <a:solidFill>
                      <a:schemeClr val="accent6">
                        <a:lumMod val="50000"/>
                      </a:schemeClr>
                    </a:solidFill>
                  </a:rPr>
                  <a:t>    --truth-sensitivity-filter-level 99.0 </a:t>
                </a:r>
              </a:p>
              <a:p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FACD3BC-A06D-C047-9DD6-4CEBB4E75249}"/>
                  </a:ext>
                </a:extLst>
              </p:cNvPr>
              <p:cNvSpPr/>
              <p:nvPr/>
            </p:nvSpPr>
            <p:spPr>
              <a:xfrm>
                <a:off x="2831851" y="5085579"/>
                <a:ext cx="2946400" cy="5603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</a:rPr>
                  <a:t>GATK ApplyVQSR</a:t>
                </a:r>
              </a:p>
              <a:p>
                <a:r>
                  <a:rPr lang="en-IN" sz="1400" dirty="0">
                    <a:solidFill>
                      <a:schemeClr val="accent6">
                        <a:lumMod val="50000"/>
                      </a:schemeClr>
                    </a:solidFill>
                  </a:rPr>
                  <a:t>    --truth-sensitivity-filter-level 99.0 </a:t>
                </a:r>
              </a:p>
              <a:p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001D264-A6DD-CE41-BB15-D07D4C46C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9467" y="4787183"/>
                <a:ext cx="0" cy="275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C7D0CB3-F2FF-2E4C-BC3C-456D38A38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3176" y="5645972"/>
                <a:ext cx="0" cy="275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EC982BED-07D4-EC4B-82BA-48AA283BD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6110" y="5638300"/>
                <a:ext cx="0" cy="275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F198311-43FA-8042-AC94-D8654D4B39CF}"/>
                  </a:ext>
                </a:extLst>
              </p:cNvPr>
              <p:cNvSpPr/>
              <p:nvPr/>
            </p:nvSpPr>
            <p:spPr>
              <a:xfrm>
                <a:off x="7276975" y="5726611"/>
                <a:ext cx="1456253" cy="355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Annotation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3E66F51-BF8F-B140-AAA1-3E520D74E977}"/>
                  </a:ext>
                </a:extLst>
              </p:cNvPr>
              <p:cNvSpPr/>
              <p:nvPr/>
            </p:nvSpPr>
            <p:spPr>
              <a:xfrm>
                <a:off x="3545049" y="5759710"/>
                <a:ext cx="1456253" cy="355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Annotation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1BAF07C-3893-1741-BED3-257A30D96B03}"/>
                  </a:ext>
                </a:extLst>
              </p:cNvPr>
              <p:cNvSpPr/>
              <p:nvPr/>
            </p:nvSpPr>
            <p:spPr>
              <a:xfrm>
                <a:off x="3584898" y="6189804"/>
                <a:ext cx="1286933" cy="3511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</a:rPr>
                  <a:t>SnpEff and Bcftools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AE0D7B7-F854-2F4C-95D6-CC2CE254275B}"/>
                  </a:ext>
                </a:extLst>
              </p:cNvPr>
              <p:cNvSpPr/>
              <p:nvPr/>
            </p:nvSpPr>
            <p:spPr>
              <a:xfrm>
                <a:off x="7361634" y="6120008"/>
                <a:ext cx="1286933" cy="3704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accent6">
                        <a:lumMod val="50000"/>
                      </a:schemeClr>
                    </a:solidFill>
                  </a:rPr>
                  <a:t>SnpEff and Bcftools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24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88E5A-2397-BC46-B2E0-50A86601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0"/>
            <a:ext cx="4294585" cy="1659468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4E412-AC65-6441-834E-2C61FCFB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47" y="1515533"/>
            <a:ext cx="4294586" cy="19134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6E0AF2-F374-F84E-9BFF-2386FF72DA27}"/>
              </a:ext>
            </a:extLst>
          </p:cNvPr>
          <p:cNvGrpSpPr/>
          <p:nvPr/>
        </p:nvGrpSpPr>
        <p:grpSpPr>
          <a:xfrm>
            <a:off x="255059" y="336319"/>
            <a:ext cx="3179613" cy="933208"/>
            <a:chOff x="1887886" y="254010"/>
            <a:chExt cx="3179613" cy="9332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4A3F5-715E-EF4E-BF59-4556C2716202}"/>
                </a:ext>
              </a:extLst>
            </p:cNvPr>
            <p:cNvSpPr/>
            <p:nvPr/>
          </p:nvSpPr>
          <p:spPr>
            <a:xfrm>
              <a:off x="1887886" y="306541"/>
              <a:ext cx="296333" cy="2242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77EA-330D-A041-BA30-005391D3DF51}"/>
                </a:ext>
              </a:extLst>
            </p:cNvPr>
            <p:cNvSpPr/>
            <p:nvPr/>
          </p:nvSpPr>
          <p:spPr>
            <a:xfrm>
              <a:off x="1887886" y="941287"/>
              <a:ext cx="296333" cy="2242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D9DB0-5041-DB43-BCC1-5F74B12AA10B}"/>
                </a:ext>
              </a:extLst>
            </p:cNvPr>
            <p:cNvSpPr/>
            <p:nvPr/>
          </p:nvSpPr>
          <p:spPr>
            <a:xfrm>
              <a:off x="1887886" y="614886"/>
              <a:ext cx="296333" cy="2242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1AE68-9485-EC44-9FAB-FE6805F46796}"/>
                </a:ext>
              </a:extLst>
            </p:cNvPr>
            <p:cNvSpPr txBox="1"/>
            <p:nvPr/>
          </p:nvSpPr>
          <p:spPr>
            <a:xfrm>
              <a:off x="2159000" y="254010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Important steps in the pipeline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7A761-974E-D74A-B3BC-511DC9AD7CAC}"/>
                </a:ext>
              </a:extLst>
            </p:cNvPr>
            <p:cNvSpPr txBox="1"/>
            <p:nvPr/>
          </p:nvSpPr>
          <p:spPr>
            <a:xfrm>
              <a:off x="2215128" y="55843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Tools used in the step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6BA74F-0392-1044-812B-895539B1CE7B}"/>
                </a:ext>
              </a:extLst>
            </p:cNvPr>
            <p:cNvSpPr txBox="1"/>
            <p:nvPr/>
          </p:nvSpPr>
          <p:spPr>
            <a:xfrm>
              <a:off x="2232147" y="879441"/>
              <a:ext cx="2835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 of variants in the respective step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7BD62-CCDE-9A40-9750-CA4A636E860D}"/>
              </a:ext>
            </a:extLst>
          </p:cNvPr>
          <p:cNvSpPr/>
          <p:nvPr/>
        </p:nvSpPr>
        <p:spPr>
          <a:xfrm>
            <a:off x="8136779" y="3429000"/>
            <a:ext cx="1836953" cy="46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Variant_Filtration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6345E5-AEE1-9F4C-A4B8-7AA76EDBA517}"/>
              </a:ext>
            </a:extLst>
          </p:cNvPr>
          <p:cNvSpPr/>
          <p:nvPr/>
        </p:nvSpPr>
        <p:spPr>
          <a:xfrm>
            <a:off x="7239526" y="4676120"/>
            <a:ext cx="3631457" cy="560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GATK VariantFiltration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-filter “VQSLOD &gt;=0.0’</a:t>
            </a:r>
          </a:p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Filter “RegionType!=Core”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2B9F0C-0369-AE42-9472-823EF6E48886}"/>
              </a:ext>
            </a:extLst>
          </p:cNvPr>
          <p:cNvSpPr/>
          <p:nvPr/>
        </p:nvSpPr>
        <p:spPr>
          <a:xfrm>
            <a:off x="7281332" y="4005197"/>
            <a:ext cx="3810001" cy="560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GATK SelectVariants</a:t>
            </a:r>
          </a:p>
          <a:p>
            <a:r>
              <a:rPr lang="en-IN" sz="1400" dirty="0">
                <a:solidFill>
                  <a:schemeClr val="accent6">
                    <a:lumMod val="50000"/>
                  </a:schemeClr>
                </a:solidFill>
              </a:rPr>
              <a:t>    --select type SNP, restrict-alleles-to BIALLELIC, </a:t>
            </a:r>
          </a:p>
          <a:p>
            <a:r>
              <a:rPr lang="en-IN" sz="1400" dirty="0">
                <a:solidFill>
                  <a:schemeClr val="accent6">
                    <a:lumMod val="50000"/>
                  </a:schemeClr>
                </a:solidFill>
              </a:rPr>
              <a:t>-select ‘vc.isNotFiltered() 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ED47D-4805-DA4E-98F0-A84C15710640}"/>
              </a:ext>
            </a:extLst>
          </p:cNvPr>
          <p:cNvSpPr/>
          <p:nvPr/>
        </p:nvSpPr>
        <p:spPr>
          <a:xfrm>
            <a:off x="11091334" y="4779313"/>
            <a:ext cx="931334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56294 variants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1DB6A-ECC5-4B46-850E-0269CAC8816E}"/>
              </a:ext>
            </a:extLst>
          </p:cNvPr>
          <p:cNvSpPr/>
          <p:nvPr/>
        </p:nvSpPr>
        <p:spPr>
          <a:xfrm>
            <a:off x="7205876" y="5384002"/>
            <a:ext cx="3631457" cy="39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VCFTOOLs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09903-B892-CB46-B15C-2BEC1EABD83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021605" y="5774729"/>
            <a:ext cx="33649" cy="3128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224B0-8D9C-EE4E-BE18-2B91CCE98B1C}"/>
              </a:ext>
            </a:extLst>
          </p:cNvPr>
          <p:cNvSpPr/>
          <p:nvPr/>
        </p:nvSpPr>
        <p:spPr>
          <a:xfrm>
            <a:off x="7840969" y="5884797"/>
            <a:ext cx="2214189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192  variants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488606-1EB6-5749-9AFF-05D2A1B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7" y="1862667"/>
            <a:ext cx="6464275" cy="41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F2B9E-D15A-5A4B-B021-C73EBC758251}"/>
              </a:ext>
            </a:extLst>
          </p:cNvPr>
          <p:cNvSpPr txBox="1"/>
          <p:nvPr/>
        </p:nvSpPr>
        <p:spPr>
          <a:xfrm>
            <a:off x="95002" y="712519"/>
            <a:ext cx="1060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    Try a ‘mixture’ batch of samples: all 3D7 gen1 plus one W2 BAM file. Run the full pipeline with known sites.</a:t>
            </a:r>
          </a:p>
          <a:p>
            <a:r>
              <a:rPr lang="en-IN" dirty="0"/>
              <a:t>        How many True/False variants do you identify?</a:t>
            </a:r>
            <a:br>
              <a:rPr lang="en-IN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FC8890-9638-0048-A241-092AEA46D757}"/>
              </a:ext>
            </a:extLst>
          </p:cNvPr>
          <p:cNvSpPr/>
          <p:nvPr/>
        </p:nvSpPr>
        <p:spPr>
          <a:xfrm>
            <a:off x="1583377" y="1635849"/>
            <a:ext cx="4512623" cy="58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Samples ( 20)</a:t>
            </a:r>
          </a:p>
          <a:p>
            <a:pPr algn="ctr"/>
            <a:r>
              <a:rPr lang="en-US" dirty="0"/>
              <a:t>3D7gen1  + W2_1c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4C9C8-F041-7B44-8EB3-5B3DADA05F4F}"/>
              </a:ext>
            </a:extLst>
          </p:cNvPr>
          <p:cNvCxnSpPr>
            <a:stCxn id="3" idx="2"/>
          </p:cNvCxnSpPr>
          <p:nvPr/>
        </p:nvCxnSpPr>
        <p:spPr>
          <a:xfrm flipH="1">
            <a:off x="3839688" y="2217740"/>
            <a:ext cx="1" cy="418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0E283C-4D1F-0244-8458-55F1EE2437A8}"/>
              </a:ext>
            </a:extLst>
          </p:cNvPr>
          <p:cNvSpPr/>
          <p:nvPr/>
        </p:nvSpPr>
        <p:spPr>
          <a:xfrm>
            <a:off x="1583377" y="2636322"/>
            <a:ext cx="4512623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pipeline as used for 3D7 Gatk with known sites (mode SNP)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2F3E-6369-0740-B603-5AE24ADE1C95}"/>
              </a:ext>
            </a:extLst>
          </p:cNvPr>
          <p:cNvSpPr/>
          <p:nvPr/>
        </p:nvSpPr>
        <p:spPr>
          <a:xfrm>
            <a:off x="1583377" y="3708046"/>
            <a:ext cx="4615542" cy="58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44115 variants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6A3616-FB93-EB4E-BB43-7D8CD4751B1B}"/>
              </a:ext>
            </a:extLst>
          </p:cNvPr>
          <p:cNvCxnSpPr/>
          <p:nvPr/>
        </p:nvCxnSpPr>
        <p:spPr>
          <a:xfrm flipH="1">
            <a:off x="3839687" y="3289465"/>
            <a:ext cx="1" cy="418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7BFBB4B-66F7-F24E-A08B-EE63833A5D9C}"/>
              </a:ext>
            </a:extLst>
          </p:cNvPr>
          <p:cNvSpPr/>
          <p:nvPr/>
        </p:nvSpPr>
        <p:spPr>
          <a:xfrm>
            <a:off x="7584375" y="1138712"/>
            <a:ext cx="4376126" cy="1497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Weird thing that happens: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During GATK variant Filtration,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chemeClr val="tx1"/>
                </a:solidFill>
              </a:rPr>
              <a:t>-filter "VQSLOD &lt;= 0.0" works and give variants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However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chemeClr val="tx1"/>
                </a:solidFill>
              </a:rPr>
              <a:t>-filter "VQSLOD &gt;= 0.0” gives 0 variants</a:t>
            </a: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E08DA9-C269-7C42-BDB1-78235AD15AF4}"/>
              </a:ext>
            </a:extLst>
          </p:cNvPr>
          <p:cNvCxnSpPr/>
          <p:nvPr/>
        </p:nvCxnSpPr>
        <p:spPr>
          <a:xfrm flipH="1">
            <a:off x="3839687" y="4250675"/>
            <a:ext cx="1" cy="418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2F01B-865F-EC4F-886A-77F5E6BC6072}"/>
              </a:ext>
            </a:extLst>
          </p:cNvPr>
          <p:cNvSpPr/>
          <p:nvPr/>
        </p:nvSpPr>
        <p:spPr>
          <a:xfrm>
            <a:off x="1531916" y="4652088"/>
            <a:ext cx="461554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R script that just keep variants where only one sample has GT 1/1 (after removing the w2 sample)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0763C2-E3B3-0749-994E-209579A184BC}"/>
              </a:ext>
            </a:extLst>
          </p:cNvPr>
          <p:cNvCxnSpPr/>
          <p:nvPr/>
        </p:nvCxnSpPr>
        <p:spPr>
          <a:xfrm flipH="1">
            <a:off x="3839686" y="5575418"/>
            <a:ext cx="1" cy="418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9C75B-7D0F-D548-A7AD-38E7D36FD9DD}"/>
              </a:ext>
            </a:extLst>
          </p:cNvPr>
          <p:cNvSpPr/>
          <p:nvPr/>
        </p:nvSpPr>
        <p:spPr>
          <a:xfrm>
            <a:off x="1480458" y="5994000"/>
            <a:ext cx="4615542" cy="58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159 variants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B9C249-0280-3742-8127-190AD93F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91" y="3289465"/>
            <a:ext cx="5548499" cy="32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2DCC94-DF1D-8046-97B4-820EF793D050}"/>
              </a:ext>
            </a:extLst>
          </p:cNvPr>
          <p:cNvSpPr/>
          <p:nvPr/>
        </p:nvSpPr>
        <p:spPr>
          <a:xfrm>
            <a:off x="304800" y="1322275"/>
            <a:ext cx="115823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2.    How many core / non-core variants do you get? What happened to the column indicating the Core / Hypervariable region?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What might be the problem 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1"/>
                </a:solidFill>
              </a:rPr>
              <a:t>–c option includes the column names according the Miles 2016 paper, which are CHROM,TO,FROM,RegionType  but the vcf contains the columns CHROM and POS ?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accent1"/>
                </a:solidFill>
              </a:rPr>
              <a:t>Is there a problem with the header of the file (that I created)</a:t>
            </a:r>
          </a:p>
          <a:p>
            <a:r>
              <a:rPr lang="en-IN" dirty="0">
                <a:solidFill>
                  <a:schemeClr val="accent1"/>
                </a:solidFill>
              </a:rPr>
              <a:t>##FORMAT=&lt;ID=RegionType,Number=1,Type=String,Description="Type of Genomic region"&gt;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##INFO=&lt;ID=RegionType,Number=1,Type=String,Description="What type of region is it"&gt;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Command used</a:t>
            </a:r>
          </a:p>
          <a:p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dirty="0" err="1"/>
              <a:t>bcftools</a:t>
            </a:r>
            <a:r>
              <a:rPr lang="en-IN" dirty="0"/>
              <a:t> annotate -a /data3/projects/mirage/</a:t>
            </a:r>
            <a:r>
              <a:rPr lang="en-IN" dirty="0" err="1"/>
              <a:t>p_falciparum</a:t>
            </a:r>
            <a:r>
              <a:rPr lang="en-IN" dirty="0"/>
              <a:t>/3D7_comp/reference/regions-20130225.onebased.txt -h /data3/projects/mirage/</a:t>
            </a:r>
            <a:r>
              <a:rPr lang="en-IN" dirty="0" err="1"/>
              <a:t>p_falciparum</a:t>
            </a:r>
            <a:r>
              <a:rPr lang="en-IN" dirty="0"/>
              <a:t>/3D7_comp/reference/</a:t>
            </a:r>
            <a:r>
              <a:rPr lang="en-IN" dirty="0" err="1"/>
              <a:t>header.hdr</a:t>
            </a:r>
            <a:r>
              <a:rPr lang="en-IN" dirty="0"/>
              <a:t> -</a:t>
            </a:r>
            <a:r>
              <a:rPr lang="en-IN" dirty="0" err="1"/>
              <a:t>Ov</a:t>
            </a:r>
            <a:r>
              <a:rPr lang="en-IN" dirty="0"/>
              <a:t> -o </a:t>
            </a:r>
            <a:r>
              <a:rPr lang="en-IN" dirty="0" err="1"/>
              <a:t>coreregions.vcf</a:t>
            </a:r>
            <a:r>
              <a:rPr lang="en-IN" dirty="0"/>
              <a:t> -c </a:t>
            </a:r>
            <a:r>
              <a:rPr lang="en-IN" dirty="0" err="1"/>
              <a:t>CHROM,FROM,TO,RegionType</a:t>
            </a:r>
            <a:r>
              <a:rPr lang="en-IN" dirty="0"/>
              <a:t>  </a:t>
            </a:r>
            <a:r>
              <a:rPr lang="en-IN" dirty="0" err="1"/>
              <a:t>annotated.vcf</a:t>
            </a:r>
            <a:r>
              <a:rPr lang="en-IN" dirty="0"/>
              <a:t> 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Have you used the file from Miles 2016 to annotate, did it work well?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5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00CA-7FA3-624D-B440-CE783D390544}"/>
              </a:ext>
            </a:extLst>
          </p:cNvPr>
          <p:cNvSpPr/>
          <p:nvPr/>
        </p:nvSpPr>
        <p:spPr>
          <a:xfrm>
            <a:off x="283373" y="416973"/>
            <a:ext cx="1183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3.    Have a look at 3 or 4 SNPs from the list of 192 on a genome browser (chromosome 3). Do they look real, or part of a structural variant?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Almost all of the 192 variants seem to be on 3D7_2d ( This sample does not appear on the figure of the clone trees). The ones I checked seemed pretty real ( of course with a few exceptions like the one on chrom14, that appears to be a result of an indel in the AT repetitive region)</a:t>
            </a:r>
          </a:p>
          <a:p>
            <a:r>
              <a:rPr lang="en-IN" dirty="0">
                <a:solidFill>
                  <a:schemeClr val="accent1"/>
                </a:solidFill>
              </a:rPr>
              <a:t>Should I consider 3D7_2d in the analysis? This may be the reason why discovarif worked well for the 1 gen of 3d7 but gave me around 19000 variants after all the filtering when I include the second generation.</a:t>
            </a:r>
            <a:br>
              <a:rPr lang="en-IN" dirty="0">
                <a:solidFill>
                  <a:schemeClr val="accent1"/>
                </a:solidFill>
              </a:rPr>
            </a:b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DB7E1-9C80-D04E-938A-EC75076A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3909"/>
            <a:ext cx="3733895" cy="2590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8848-C854-DE40-8E95-9EF2425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646" y="4029344"/>
            <a:ext cx="3877354" cy="2685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31BDB-C275-2340-AB55-5D21D100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027" y="3997699"/>
            <a:ext cx="4071945" cy="28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677718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8254D0A-E197-C24E-A994-2E04A991B78E}"/>
              </a:ext>
            </a:extLst>
          </p:cNvPr>
          <p:cNvSpPr/>
          <p:nvPr/>
        </p:nvSpPr>
        <p:spPr>
          <a:xfrm>
            <a:off x="53368" y="1760321"/>
            <a:ext cx="12024361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202-85B3-8A47-80CF-280373066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9" t="3315" r="9565" b="18548"/>
          <a:stretch/>
        </p:blipFill>
        <p:spPr>
          <a:xfrm>
            <a:off x="4461076" y="2180752"/>
            <a:ext cx="3513516" cy="23117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12012956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mapper_caller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F1DC7-025C-0E40-B0F4-6C3045CC7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7054" y="2314879"/>
            <a:ext cx="2324100" cy="1409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E14202-CB86-534A-BDEB-B2441F4A1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886" y="5514360"/>
            <a:ext cx="9385300" cy="1130300"/>
          </a:xfrm>
          <a:prstGeom prst="rect">
            <a:avLst/>
          </a:prstGeom>
        </p:spPr>
      </p:pic>
      <p:sp>
        <p:nvSpPr>
          <p:cNvPr id="48" name="Trapezium 47">
            <a:extLst>
              <a:ext uri="{FF2B5EF4-FFF2-40B4-BE49-F238E27FC236}">
                <a16:creationId xmlns:a16="http://schemas.microsoft.com/office/drawing/2014/main" id="{A36E3765-B3DB-4046-B351-B0E390FBDD33}"/>
              </a:ext>
            </a:extLst>
          </p:cNvPr>
          <p:cNvSpPr/>
          <p:nvPr/>
        </p:nvSpPr>
        <p:spPr>
          <a:xfrm>
            <a:off x="106643" y="3966184"/>
            <a:ext cx="12192038" cy="2693700"/>
          </a:xfrm>
          <a:prstGeom prst="trapezoid">
            <a:avLst>
              <a:gd name="adj" fmla="val 201076"/>
            </a:avLst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267759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C5182-D34B-EF49-A183-1A73586B16A9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4.    Check parameters from Romain </a:t>
            </a:r>
            <a:r>
              <a:rPr lang="en-IN" dirty="0" err="1"/>
              <a:t>Coppée</a:t>
            </a:r>
            <a:r>
              <a:rPr lang="en-IN" dirty="0"/>
              <a:t> and </a:t>
            </a:r>
            <a:r>
              <a:rPr lang="en-IN" dirty="0" err="1"/>
              <a:t>MalariaGEN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Done! My script is heavily based on 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</a:rPr>
              <a:t>Coppée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 script.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</a:rPr>
              <a:t>Malariagen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 pipeline is also about the same, regarding the filtering parameters they just mention ‘variants with VQSLOD &lt;=0 were filtered out’.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</a:rPr>
              <a:t>Malariagen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 does not mention about the the other filters they might have used in detail.</a:t>
            </a:r>
            <a:br>
              <a:rPr lang="en-IN" dirty="0">
                <a:solidFill>
                  <a:schemeClr val="accent1">
                    <a:lumMod val="50000"/>
                  </a:schemeClr>
                </a:solidFill>
              </a:rPr>
            </a:b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91AAFF-FD33-8D4F-A868-228A7DE3A9D2}"/>
              </a:ext>
            </a:extLst>
          </p:cNvPr>
          <p:cNvSpPr/>
          <p:nvPr/>
        </p:nvSpPr>
        <p:spPr>
          <a:xfrm>
            <a:off x="287866" y="44486"/>
            <a:ext cx="11616267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o  WITH DISCOVARIF:</a:t>
            </a:r>
            <a:br>
              <a:rPr lang="en-IN" dirty="0"/>
            </a:br>
            <a:r>
              <a:rPr lang="en-IN" dirty="0"/>
              <a:t>-3D7 samples: How many True and False SNPs ? (compared to Hamilton)</a:t>
            </a:r>
          </a:p>
          <a:p>
            <a:r>
              <a:rPr lang="en-IN" dirty="0">
                <a:solidFill>
                  <a:schemeClr val="accent1"/>
                </a:solidFill>
              </a:rPr>
              <a:t>When done with just 1</a:t>
            </a:r>
            <a:r>
              <a:rPr lang="en-IN" baseline="30000" dirty="0">
                <a:solidFill>
                  <a:schemeClr val="accent1"/>
                </a:solidFill>
              </a:rPr>
              <a:t>st</a:t>
            </a:r>
            <a:r>
              <a:rPr lang="en-IN" dirty="0">
                <a:solidFill>
                  <a:schemeClr val="accent1"/>
                </a:solidFill>
              </a:rPr>
              <a:t> gen of 3D7 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/>
                </a:solidFill>
              </a:rPr>
              <a:t> </a:t>
            </a:r>
          </a:p>
          <a:p>
            <a:r>
              <a:rPr lang="en-IN" dirty="0">
                <a:solidFill>
                  <a:schemeClr val="accent1"/>
                </a:solidFill>
              </a:rPr>
              <a:t>           (includes all the Snps from Hamilton)              ( Hamilton had 156 indels identified in 1</a:t>
            </a:r>
            <a:r>
              <a:rPr lang="en-IN" baseline="30000" dirty="0">
                <a:solidFill>
                  <a:schemeClr val="accent1"/>
                </a:solidFill>
              </a:rPr>
              <a:t>st</a:t>
            </a:r>
            <a:r>
              <a:rPr lang="en-IN" dirty="0">
                <a:solidFill>
                  <a:schemeClr val="accent1"/>
                </a:solidFill>
              </a:rPr>
              <a:t> generation)</a:t>
            </a:r>
          </a:p>
          <a:p>
            <a:r>
              <a:rPr lang="en-IN" dirty="0">
                <a:solidFill>
                  <a:schemeClr val="accent1"/>
                </a:solidFill>
              </a:rPr>
              <a:t>True Snps – need to find the file                                     Out of 7, 1 matched with Hamilton but had different mapped alt and    .                                                                                              ref as it is in a highly repetitive region </a:t>
            </a:r>
          </a:p>
          <a:p>
            <a:r>
              <a:rPr lang="en-IN" dirty="0"/>
              <a:t>When done with both the generations of 3D7- </a:t>
            </a:r>
          </a:p>
          <a:p>
            <a:endParaRPr lang="en-IN" dirty="0"/>
          </a:p>
          <a:p>
            <a:endParaRPr lang="en-IN" dirty="0"/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-W2 samples: How many True and False SNPs ? (compared to Hamilton and genome browser for indels 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8/11 match with Hamilton</a:t>
            </a:r>
          </a:p>
          <a:p>
            <a:r>
              <a:rPr lang="en-IN" dirty="0"/>
              <a:t>1 found in Hamilton but does not fit my criteria</a:t>
            </a:r>
          </a:p>
          <a:p>
            <a:r>
              <a:rPr lang="en-IN" dirty="0"/>
              <a:t>There might be 2 new SNPs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93C54-DB2A-DE49-8016-EF258880EEB2}"/>
              </a:ext>
            </a:extLst>
          </p:cNvPr>
          <p:cNvSpPr/>
          <p:nvPr/>
        </p:nvSpPr>
        <p:spPr>
          <a:xfrm>
            <a:off x="4536374" y="658905"/>
            <a:ext cx="1484416" cy="296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195 variants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265EE9-41EA-E849-9418-213CB87BC411}"/>
              </a:ext>
            </a:extLst>
          </p:cNvPr>
          <p:cNvCxnSpPr/>
          <p:nvPr/>
        </p:nvCxnSpPr>
        <p:spPr>
          <a:xfrm>
            <a:off x="5184200" y="982319"/>
            <a:ext cx="344385" cy="4037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613CD-8CB4-614D-83C0-E9F2E7182BCE}"/>
              </a:ext>
            </a:extLst>
          </p:cNvPr>
          <p:cNvCxnSpPr>
            <a:cxnSpLocks/>
          </p:cNvCxnSpPr>
          <p:nvPr/>
        </p:nvCxnSpPr>
        <p:spPr>
          <a:xfrm flipH="1">
            <a:off x="4768237" y="955789"/>
            <a:ext cx="368135" cy="4037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9191D33-35FA-1C43-924B-DB7705400288}"/>
              </a:ext>
            </a:extLst>
          </p:cNvPr>
          <p:cNvSpPr/>
          <p:nvPr/>
        </p:nvSpPr>
        <p:spPr>
          <a:xfrm>
            <a:off x="3548111" y="1383733"/>
            <a:ext cx="1484416" cy="296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187 SNP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4606AE-67F0-9949-A448-6C7715FF2029}"/>
              </a:ext>
            </a:extLst>
          </p:cNvPr>
          <p:cNvSpPr/>
          <p:nvPr/>
        </p:nvSpPr>
        <p:spPr>
          <a:xfrm>
            <a:off x="5240446" y="1375809"/>
            <a:ext cx="1484416" cy="296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7 INDELS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24900A-B36B-3C4A-8ADC-5BD9B2EC56D8}"/>
              </a:ext>
            </a:extLst>
          </p:cNvPr>
          <p:cNvGrpSpPr/>
          <p:nvPr/>
        </p:nvGrpSpPr>
        <p:grpSpPr>
          <a:xfrm>
            <a:off x="3096786" y="3023899"/>
            <a:ext cx="3200727" cy="944738"/>
            <a:chOff x="6042014" y="3132116"/>
            <a:chExt cx="3200727" cy="9447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6B0F09-F773-7245-914C-0F9D5B6F2688}"/>
                </a:ext>
              </a:extLst>
            </p:cNvPr>
            <p:cNvSpPr/>
            <p:nvPr/>
          </p:nvSpPr>
          <p:spPr>
            <a:xfrm>
              <a:off x="6726697" y="3132116"/>
              <a:ext cx="177383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18066 variants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44B88-AB1B-134F-93D7-C89B14F8C6BB}"/>
                </a:ext>
              </a:extLst>
            </p:cNvPr>
            <p:cNvSpPr/>
            <p:nvPr/>
          </p:nvSpPr>
          <p:spPr>
            <a:xfrm>
              <a:off x="7758325" y="3779970"/>
              <a:ext cx="148441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2637 INDELS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8E0907-6876-1B47-86F9-FB2E22FE1ED2}"/>
                </a:ext>
              </a:extLst>
            </p:cNvPr>
            <p:cNvSpPr/>
            <p:nvPr/>
          </p:nvSpPr>
          <p:spPr>
            <a:xfrm>
              <a:off x="6042014" y="3779970"/>
              <a:ext cx="148441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15429 SNPs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B90025-906A-734E-9250-4909311A7697}"/>
                </a:ext>
              </a:extLst>
            </p:cNvPr>
            <p:cNvCxnSpPr/>
            <p:nvPr/>
          </p:nvCxnSpPr>
          <p:spPr>
            <a:xfrm>
              <a:off x="7841289" y="3376209"/>
              <a:ext cx="344385" cy="403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78633B-676A-3045-B61E-9417ABD4D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926" y="3417126"/>
              <a:ext cx="368135" cy="403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588CC3-5FC2-2E47-87D4-2B078A1A7433}"/>
              </a:ext>
            </a:extLst>
          </p:cNvPr>
          <p:cNvGrpSpPr/>
          <p:nvPr/>
        </p:nvGrpSpPr>
        <p:grpSpPr>
          <a:xfrm>
            <a:off x="3467889" y="4921659"/>
            <a:ext cx="3200727" cy="944738"/>
            <a:chOff x="6042014" y="3132116"/>
            <a:chExt cx="3200727" cy="9447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4959F0-1C25-D64C-BF09-1CB06446907D}"/>
                </a:ext>
              </a:extLst>
            </p:cNvPr>
            <p:cNvSpPr/>
            <p:nvPr/>
          </p:nvSpPr>
          <p:spPr>
            <a:xfrm>
              <a:off x="6726697" y="3132116"/>
              <a:ext cx="177383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1380 variants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E42EE-EE44-3C42-A8B9-D2062E899431}"/>
                </a:ext>
              </a:extLst>
            </p:cNvPr>
            <p:cNvSpPr/>
            <p:nvPr/>
          </p:nvSpPr>
          <p:spPr>
            <a:xfrm>
              <a:off x="7758325" y="3779970"/>
              <a:ext cx="148441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14 INDELS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513AF1-BAFD-ED46-A2C5-C6D4E0AEF8FD}"/>
                </a:ext>
              </a:extLst>
            </p:cNvPr>
            <p:cNvSpPr/>
            <p:nvPr/>
          </p:nvSpPr>
          <p:spPr>
            <a:xfrm>
              <a:off x="6042014" y="3779970"/>
              <a:ext cx="1484416" cy="296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1365 SNPs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5FA4B3-C7E4-6B49-BDF9-E5690FBCE0F7}"/>
                </a:ext>
              </a:extLst>
            </p:cNvPr>
            <p:cNvCxnSpPr/>
            <p:nvPr/>
          </p:nvCxnSpPr>
          <p:spPr>
            <a:xfrm>
              <a:off x="7841289" y="3376209"/>
              <a:ext cx="344385" cy="403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922BF8-E3FB-3B4D-B09B-1A570EBC4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926" y="3417126"/>
              <a:ext cx="368135" cy="403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4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83FED-52B1-2947-B89A-F992F3ED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614811"/>
            <a:ext cx="4255086" cy="2958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2F8F8-E0E4-2C40-938B-3AE169E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76" y="3716867"/>
            <a:ext cx="4509429" cy="3141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FE48D-1979-6B40-8CF1-9F06FAE2B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724004"/>
            <a:ext cx="3870264" cy="2688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13FB1-6FB9-154F-9DE0-6350F30CD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8" y="0"/>
            <a:ext cx="10325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D0CA2B-BEE9-9249-B46B-09B309294373}"/>
              </a:ext>
            </a:extLst>
          </p:cNvPr>
          <p:cNvSpPr/>
          <p:nvPr/>
        </p:nvSpPr>
        <p:spPr>
          <a:xfrm>
            <a:off x="835231" y="1582756"/>
            <a:ext cx="105215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Slack-Lato"/>
              </a:rPr>
              <a:t>1.    Try a ‘mixture’ batch of samples: all 3D7 gen1 plus one W2 BAM file. Run the full pipeline with known sites. How many True/False variants do you identify?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  <a:latin typeface="Slack-Lato"/>
              </a:rPr>
              <a:t>Use AD (allele Depth) instead of GT. Calculate Ref / Alt +Ref.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IN" dirty="0">
                <a:solidFill>
                  <a:schemeClr val="accent2"/>
                </a:solidFill>
                <a:latin typeface="Slack-Lato"/>
              </a:rPr>
              <a:t>It has improved things! But 4 variants are missing. AD column might help.</a:t>
            </a:r>
          </a:p>
          <a:p>
            <a:pPr marL="285750" indent="-285750">
              <a:buFont typeface="Symbol" pitchFamily="2" charset="2"/>
              <a:buChar char="Þ"/>
            </a:pPr>
            <a:endParaRPr lang="en-IN" dirty="0">
              <a:solidFill>
                <a:schemeClr val="accent2"/>
              </a:solidFill>
              <a:latin typeface="Slack-Lato"/>
            </a:endParaRPr>
          </a:p>
          <a:p>
            <a:pPr marL="285750" indent="-285750">
              <a:buFont typeface="Symbol" pitchFamily="2" charset="2"/>
              <a:buChar char="Þ"/>
            </a:pPr>
            <a:endParaRPr lang="en-IN" dirty="0">
              <a:solidFill>
                <a:schemeClr val="accent2"/>
              </a:solidFill>
              <a:latin typeface="Slack-Lato"/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For this, AD gave me the same results as GT. R script is ready. Didn't really improve things! The missing sites are not given by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Gatk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.From about, 44000 variants able to filter the list of 113 variants which include the true ones. The remaining one are not present in the file after the genotyping step.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Slack-Lato"/>
            </a:endParaRP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Slack-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6E7FC-8BEE-274D-BCA6-C96157BF4694}"/>
              </a:ext>
            </a:extLst>
          </p:cNvPr>
          <p:cNvSpPr txBox="1"/>
          <p:nvPr/>
        </p:nvSpPr>
        <p:spPr>
          <a:xfrm>
            <a:off x="4809506" y="427512"/>
            <a:ext cx="362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15th January, 2020</a:t>
            </a:r>
          </a:p>
        </p:txBody>
      </p:sp>
    </p:spTree>
    <p:extLst>
      <p:ext uri="{BB962C8B-B14F-4D97-AF65-F5344CB8AC3E}">
        <p14:creationId xmlns:p14="http://schemas.microsoft.com/office/powerpoint/2010/main" val="22776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2AD799-5336-F141-9257-36B9AB4E9449}"/>
              </a:ext>
            </a:extLst>
          </p:cNvPr>
          <p:cNvSpPr/>
          <p:nvPr/>
        </p:nvSpPr>
        <p:spPr>
          <a:xfrm>
            <a:off x="3048000" y="102834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Slack-Lato"/>
              </a:rPr>
              <a:t>2.    How many core / non-core variants do you get? What happened to the column indicating the Core / Hypervariable region?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  <a:latin typeface="Slack-Lato"/>
              </a:rPr>
              <a:t>o  =&gt; Marc-Antoine to help to troubleshoot</a:t>
            </a:r>
            <a:br>
              <a:rPr lang="en-IN" dirty="0">
                <a:solidFill>
                  <a:schemeClr val="accent2"/>
                </a:solidFill>
              </a:rPr>
            </a:br>
            <a:endParaRPr lang="en-IN" dirty="0">
              <a:solidFill>
                <a:schemeClr val="accent2"/>
              </a:solidFill>
            </a:endParaRPr>
          </a:p>
          <a:p>
            <a:endParaRPr lang="en-IN" dirty="0">
              <a:solidFill>
                <a:schemeClr val="accent2"/>
              </a:solidFill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Received the bed file from Marc. Added core as the third column. Zipped and indexed the bed file using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tabix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. Now the error reads “Could not parse the file 3D7-core-perbase.bed.gz, using the columns 1,2,3”.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0B4DEE-5D07-6B49-9940-357C3E664B3E}"/>
              </a:ext>
            </a:extLst>
          </p:cNvPr>
          <p:cNvSpPr/>
          <p:nvPr/>
        </p:nvSpPr>
        <p:spPr>
          <a:xfrm>
            <a:off x="3048000" y="158234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Slack-Lato"/>
              </a:rPr>
              <a:t>3.    Have a look at 3 or 4 SNPs from the list of 192 on a genome browser (chromosome 3). Do they look real, or part of a structural variant?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  <a:latin typeface="Slack-Lato"/>
              </a:rPr>
              <a:t>=&gt; Discard the 3D7_2d forever</a:t>
            </a:r>
          </a:p>
          <a:p>
            <a:endParaRPr lang="en-IN" dirty="0">
              <a:solidFill>
                <a:schemeClr val="accent2"/>
              </a:solidFill>
              <a:latin typeface="Slack-Lato"/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Slack-Lato"/>
              </a:rPr>
              <a:t>NOTED.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AC6F5B-5AF2-E040-BB43-1E707ED76CFB}"/>
              </a:ext>
            </a:extLst>
          </p:cNvPr>
          <p:cNvSpPr/>
          <p:nvPr/>
        </p:nvSpPr>
        <p:spPr>
          <a:xfrm>
            <a:off x="2929247" y="96855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Slack-Lato"/>
              </a:rPr>
              <a:t>INDELs with GATK approach (with and without the Known Sites), on 3D7 samples (plus one W2).</a:t>
            </a:r>
          </a:p>
          <a:p>
            <a:endParaRPr lang="en-IN" dirty="0">
              <a:latin typeface="Slack-Lato"/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Slack-Lato"/>
              </a:rPr>
              <a:t>INDELS checked in all 34 samples, only 7 of approx. 4880 matched with 165 Indels in Hamilton 2016.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Slack-Lato"/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Slack-Lato"/>
              </a:rPr>
              <a:t>Indels checked in 3D7 gen 1 + w2, has a lot of indels with more than one alternate. Need to fix the make changes to the r script to fix that.</a:t>
            </a:r>
          </a:p>
          <a:p>
            <a:endParaRPr lang="en-IN" dirty="0">
              <a:latin typeface="Slack-Lato"/>
            </a:endParaRPr>
          </a:p>
          <a:p>
            <a:endParaRPr lang="en-IN" dirty="0">
              <a:latin typeface="Slack-Lato"/>
            </a:endParaRPr>
          </a:p>
          <a:p>
            <a:br>
              <a:rPr lang="en-IN" dirty="0"/>
            </a:br>
            <a:r>
              <a:rPr lang="en-IN" dirty="0">
                <a:solidFill>
                  <a:schemeClr val="accent2"/>
                </a:solidFill>
                <a:latin typeface="Slack-Lato"/>
              </a:rPr>
              <a:t>o  Worth troubleshooting </a:t>
            </a:r>
            <a:r>
              <a:rPr lang="en-IN" dirty="0" err="1">
                <a:solidFill>
                  <a:schemeClr val="accent2"/>
                </a:solidFill>
                <a:latin typeface="Slack-Lato"/>
              </a:rPr>
              <a:t>Discovarif</a:t>
            </a:r>
            <a:r>
              <a:rPr lang="en-IN" dirty="0">
                <a:solidFill>
                  <a:schemeClr val="accent2"/>
                </a:solidFill>
                <a:latin typeface="Slack-Lato"/>
              </a:rPr>
              <a:t> for Indels?</a:t>
            </a:r>
          </a:p>
          <a:p>
            <a:r>
              <a:rPr lang="en-IN" dirty="0">
                <a:latin typeface="Slack-Lato"/>
              </a:rPr>
              <a:t>I did not troubleshoot the </a:t>
            </a:r>
            <a:r>
              <a:rPr lang="en-IN" dirty="0" err="1">
                <a:latin typeface="Slack-Lato"/>
              </a:rPr>
              <a:t>Discovarif</a:t>
            </a:r>
            <a:r>
              <a:rPr lang="en-IN" dirty="0">
                <a:latin typeface="Slack-Lato"/>
              </a:rPr>
              <a:t> pipeline yet.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1BD66-4862-324D-8662-04C3BC438427}"/>
              </a:ext>
            </a:extLst>
          </p:cNvPr>
          <p:cNvSpPr txBox="1"/>
          <p:nvPr/>
        </p:nvSpPr>
        <p:spPr>
          <a:xfrm>
            <a:off x="2358888" y="304800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UNIFIED GENOTYPER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929EE-3E64-FA44-BCBA-32C710693428}"/>
              </a:ext>
            </a:extLst>
          </p:cNvPr>
          <p:cNvSpPr txBox="1"/>
          <p:nvPr/>
        </p:nvSpPr>
        <p:spPr>
          <a:xfrm>
            <a:off x="6917635" y="212467"/>
            <a:ext cx="4412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</a:t>
            </a:r>
            <a:r>
              <a:rPr lang="en-US" b="1" dirty="0"/>
              <a:t>HAPLOTYPE CALLER</a:t>
            </a:r>
          </a:p>
          <a:p>
            <a:r>
              <a:rPr lang="en-IN" dirty="0"/>
              <a:t>(--</a:t>
            </a:r>
            <a:r>
              <a:rPr lang="en-IN" dirty="0" err="1"/>
              <a:t>pcr</a:t>
            </a:r>
            <a:r>
              <a:rPr lang="en-IN" dirty="0"/>
              <a:t>-indel-model NONE --sample-ploidy 1) 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8056DE-9245-BD45-A0EA-4F372DB10D01}"/>
              </a:ext>
            </a:extLst>
          </p:cNvPr>
          <p:cNvCxnSpPr>
            <a:cxnSpLocks/>
          </p:cNvCxnSpPr>
          <p:nvPr/>
        </p:nvCxnSpPr>
        <p:spPr>
          <a:xfrm>
            <a:off x="6003235" y="304800"/>
            <a:ext cx="0" cy="62417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7F46E6B-8C48-D747-9C6B-68E2E46B5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492799"/>
              </p:ext>
            </p:extLst>
          </p:nvPr>
        </p:nvGraphicFramePr>
        <p:xfrm>
          <a:off x="6294791" y="901149"/>
          <a:ext cx="5658659" cy="547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6DBFAB2-ECE1-D047-844E-D1C627FDE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910299"/>
              </p:ext>
            </p:extLst>
          </p:nvPr>
        </p:nvGraphicFramePr>
        <p:xfrm>
          <a:off x="583110" y="795130"/>
          <a:ext cx="5128546" cy="575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F7E541B-AF62-AC4B-A2B5-1E62BB43B65A}"/>
              </a:ext>
            </a:extLst>
          </p:cNvPr>
          <p:cNvSpPr txBox="1"/>
          <p:nvPr/>
        </p:nvSpPr>
        <p:spPr>
          <a:xfrm>
            <a:off x="4956313" y="0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January,2021</a:t>
            </a:r>
          </a:p>
        </p:txBody>
      </p:sp>
    </p:spTree>
    <p:extLst>
      <p:ext uri="{BB962C8B-B14F-4D97-AF65-F5344CB8AC3E}">
        <p14:creationId xmlns:p14="http://schemas.microsoft.com/office/powerpoint/2010/main" val="36113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878427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8254D0A-E197-C24E-A994-2E04A991B78E}"/>
              </a:ext>
            </a:extLst>
          </p:cNvPr>
          <p:cNvSpPr/>
          <p:nvPr/>
        </p:nvSpPr>
        <p:spPr>
          <a:xfrm>
            <a:off x="59652" y="1761479"/>
            <a:ext cx="12024361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12012956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Producing_a_vcf_from_bam() </a:t>
            </a:r>
          </a:p>
        </p:txBody>
      </p:sp>
      <p:sp>
        <p:nvSpPr>
          <p:cNvPr id="48" name="Trapezium 47">
            <a:extLst>
              <a:ext uri="{FF2B5EF4-FFF2-40B4-BE49-F238E27FC236}">
                <a16:creationId xmlns:a16="http://schemas.microsoft.com/office/drawing/2014/main" id="{A36E3765-B3DB-4046-B351-B0E390FBDD33}"/>
              </a:ext>
            </a:extLst>
          </p:cNvPr>
          <p:cNvSpPr/>
          <p:nvPr/>
        </p:nvSpPr>
        <p:spPr>
          <a:xfrm>
            <a:off x="-2453640" y="3951943"/>
            <a:ext cx="16809720" cy="2827584"/>
          </a:xfrm>
          <a:prstGeom prst="trapezoid">
            <a:avLst>
              <a:gd name="adj" fmla="val 201076"/>
            </a:avLst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94E9AB3-E6FA-E340-9B06-2BE16D7A4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723" y="2171703"/>
            <a:ext cx="5275870" cy="2012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E3BC79-BB0A-6C49-B8E1-1EBEE4A86E7B}"/>
              </a:ext>
            </a:extLst>
          </p:cNvPr>
          <p:cNvSpPr txBox="1"/>
          <p:nvPr/>
        </p:nvSpPr>
        <p:spPr>
          <a:xfrm>
            <a:off x="634273" y="6060502"/>
            <a:ext cx="195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CreateSequenceDictionarty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5A0EEC-5E7D-D548-9420-AA5D19040409}"/>
              </a:ext>
            </a:extLst>
          </p:cNvPr>
          <p:cNvSpPr/>
          <p:nvPr/>
        </p:nvSpPr>
        <p:spPr>
          <a:xfrm>
            <a:off x="2657307" y="5297386"/>
            <a:ext cx="1072321" cy="32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BAM.fix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AA212D-FE1E-C246-8EB6-67FD716E5B8E}"/>
              </a:ext>
            </a:extLst>
          </p:cNvPr>
          <p:cNvCxnSpPr/>
          <p:nvPr/>
        </p:nvCxnSpPr>
        <p:spPr>
          <a:xfrm>
            <a:off x="3821658" y="5471393"/>
            <a:ext cx="181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A016D-31DE-D644-839B-219A506C0BA7}"/>
              </a:ext>
            </a:extLst>
          </p:cNvPr>
          <p:cNvSpPr/>
          <p:nvPr/>
        </p:nvSpPr>
        <p:spPr>
          <a:xfrm>
            <a:off x="5705564" y="5312559"/>
            <a:ext cx="1072321" cy="32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BAM.fix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E5EFDD-BF4F-044E-9B07-DE1D546E24FF}"/>
              </a:ext>
            </a:extLst>
          </p:cNvPr>
          <p:cNvCxnSpPr>
            <a:cxnSpLocks/>
          </p:cNvCxnSpPr>
          <p:nvPr/>
        </p:nvCxnSpPr>
        <p:spPr>
          <a:xfrm>
            <a:off x="6777880" y="5481021"/>
            <a:ext cx="1482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77E82F-BEF1-D840-BFF6-59D1468170CF}"/>
              </a:ext>
            </a:extLst>
          </p:cNvPr>
          <p:cNvSpPr txBox="1"/>
          <p:nvPr/>
        </p:nvSpPr>
        <p:spPr>
          <a:xfrm>
            <a:off x="3821659" y="4935191"/>
            <a:ext cx="198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AddOrReplaceRead Groups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155914-40A9-3945-B179-37B1995B606A}"/>
              </a:ext>
            </a:extLst>
          </p:cNvPr>
          <p:cNvSpPr txBox="1"/>
          <p:nvPr/>
        </p:nvSpPr>
        <p:spPr>
          <a:xfrm>
            <a:off x="6791987" y="5154277"/>
            <a:ext cx="16121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BQSR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07ADDB-F8DE-7F4C-955B-454B915C94AE}"/>
              </a:ext>
            </a:extLst>
          </p:cNvPr>
          <p:cNvSpPr txBox="1"/>
          <p:nvPr/>
        </p:nvSpPr>
        <p:spPr>
          <a:xfrm>
            <a:off x="9390230" y="5099149"/>
            <a:ext cx="176616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HaplotypeCaller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258312-2A4A-E64E-8D76-9CEB2D12FD4B}"/>
              </a:ext>
            </a:extLst>
          </p:cNvPr>
          <p:cNvSpPr/>
          <p:nvPr/>
        </p:nvSpPr>
        <p:spPr>
          <a:xfrm>
            <a:off x="8307883" y="5283812"/>
            <a:ext cx="10823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BAM.fix</a:t>
            </a: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60EBC8F2-B547-0E44-AADE-CCFD6C849DC9}"/>
              </a:ext>
            </a:extLst>
          </p:cNvPr>
          <p:cNvSpPr/>
          <p:nvPr/>
        </p:nvSpPr>
        <p:spPr>
          <a:xfrm>
            <a:off x="291469" y="5341665"/>
            <a:ext cx="289561" cy="278714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51" name="Magnetic Disk 50">
            <a:extLst>
              <a:ext uri="{FF2B5EF4-FFF2-40B4-BE49-F238E27FC236}">
                <a16:creationId xmlns:a16="http://schemas.microsoft.com/office/drawing/2014/main" id="{B2754EC0-4D62-7A4E-9DB2-72EDAD093DB7}"/>
              </a:ext>
            </a:extLst>
          </p:cNvPr>
          <p:cNvSpPr/>
          <p:nvPr/>
        </p:nvSpPr>
        <p:spPr>
          <a:xfrm>
            <a:off x="8883571" y="2507872"/>
            <a:ext cx="289561" cy="278714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320FB-963A-EA40-B082-62DD82E2D0BF}"/>
              </a:ext>
            </a:extLst>
          </p:cNvPr>
          <p:cNvSpPr txBox="1"/>
          <p:nvPr/>
        </p:nvSpPr>
        <p:spPr>
          <a:xfrm>
            <a:off x="9255500" y="2447457"/>
            <a:ext cx="28285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Sorted and Indexed bam file</a:t>
            </a:r>
          </a:p>
        </p:txBody>
      </p:sp>
      <p:pic>
        <p:nvPicPr>
          <p:cNvPr id="53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628CF691-A9C3-6547-BB45-A3D7E0F64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8832967" y="2990552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234D6D0-93A1-A749-AD5E-BAB32D53F458}"/>
              </a:ext>
            </a:extLst>
          </p:cNvPr>
          <p:cNvSpPr txBox="1"/>
          <p:nvPr/>
        </p:nvSpPr>
        <p:spPr>
          <a:xfrm>
            <a:off x="9352175" y="3014089"/>
            <a:ext cx="28285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 g.vcf file for one sample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0FF5E2-0214-3E41-8DE8-D6E786A0F14F}"/>
              </a:ext>
            </a:extLst>
          </p:cNvPr>
          <p:cNvCxnSpPr>
            <a:cxnSpLocks/>
          </p:cNvCxnSpPr>
          <p:nvPr/>
        </p:nvCxnSpPr>
        <p:spPr>
          <a:xfrm flipV="1">
            <a:off x="581031" y="5509116"/>
            <a:ext cx="2046962" cy="1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DFA435D-45E4-9749-B0AB-64A727306112}"/>
              </a:ext>
            </a:extLst>
          </p:cNvPr>
          <p:cNvSpPr/>
          <p:nvPr/>
        </p:nvSpPr>
        <p:spPr>
          <a:xfrm>
            <a:off x="2709143" y="6429489"/>
            <a:ext cx="1112521" cy="294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bam.dict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36F0F8C2-42EA-D040-9DDE-8CEA94D8E01F}"/>
              </a:ext>
            </a:extLst>
          </p:cNvPr>
          <p:cNvCxnSpPr>
            <a:cxnSpLocks/>
          </p:cNvCxnSpPr>
          <p:nvPr/>
        </p:nvCxnSpPr>
        <p:spPr>
          <a:xfrm>
            <a:off x="581029" y="5569902"/>
            <a:ext cx="2061617" cy="10304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A7EBF8B-DF32-3843-8E01-D0F336F57E34}"/>
              </a:ext>
            </a:extLst>
          </p:cNvPr>
          <p:cNvSpPr txBox="1"/>
          <p:nvPr/>
        </p:nvSpPr>
        <p:spPr>
          <a:xfrm>
            <a:off x="694844" y="5157001"/>
            <a:ext cx="195513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MarkDuplicates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1C901562-0A7C-DF45-B5AA-1329F67ADB17}"/>
              </a:ext>
            </a:extLst>
          </p:cNvPr>
          <p:cNvCxnSpPr>
            <a:cxnSpLocks/>
          </p:cNvCxnSpPr>
          <p:nvPr/>
        </p:nvCxnSpPr>
        <p:spPr>
          <a:xfrm>
            <a:off x="6767041" y="5588658"/>
            <a:ext cx="2061617" cy="10304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4CFBE51-58E5-6248-BAAE-A107450A807E}"/>
              </a:ext>
            </a:extLst>
          </p:cNvPr>
          <p:cNvSpPr txBox="1"/>
          <p:nvPr/>
        </p:nvSpPr>
        <p:spPr>
          <a:xfrm>
            <a:off x="7118468" y="6124730"/>
            <a:ext cx="195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BaseRecalibrator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A6F64A5-13D7-F44D-8F5E-356CB39F6737}"/>
              </a:ext>
            </a:extLst>
          </p:cNvPr>
          <p:cNvSpPr/>
          <p:nvPr/>
        </p:nvSpPr>
        <p:spPr>
          <a:xfrm>
            <a:off x="8993693" y="6474957"/>
            <a:ext cx="1904609" cy="248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bam.passe1.table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1CDDFB-F3B0-E341-B66A-3BC72F71D30D}"/>
              </a:ext>
            </a:extLst>
          </p:cNvPr>
          <p:cNvCxnSpPr>
            <a:cxnSpLocks/>
          </p:cNvCxnSpPr>
          <p:nvPr/>
        </p:nvCxnSpPr>
        <p:spPr>
          <a:xfrm flipV="1">
            <a:off x="9438030" y="5458883"/>
            <a:ext cx="1718361" cy="2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09A738FE-D159-774A-8018-CDECEAE0C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11256526" y="5200570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EA9FDF4-D698-364F-B91F-2C522CAB024A}"/>
              </a:ext>
            </a:extLst>
          </p:cNvPr>
          <p:cNvSpPr txBox="1"/>
          <p:nvPr/>
        </p:nvSpPr>
        <p:spPr>
          <a:xfrm>
            <a:off x="2678894" y="5756752"/>
            <a:ext cx="1276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Samtools index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A39E2E-95E3-AE4D-92C1-323347E46D0B}"/>
              </a:ext>
            </a:extLst>
          </p:cNvPr>
          <p:cNvSpPr txBox="1"/>
          <p:nvPr/>
        </p:nvSpPr>
        <p:spPr>
          <a:xfrm>
            <a:off x="5637066" y="5756753"/>
            <a:ext cx="1276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Samtools index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96C950-DC8F-704F-AAEC-EB3C502AD2D8}"/>
              </a:ext>
            </a:extLst>
          </p:cNvPr>
          <p:cNvSpPr txBox="1"/>
          <p:nvPr/>
        </p:nvSpPr>
        <p:spPr>
          <a:xfrm>
            <a:off x="8273061" y="5801392"/>
            <a:ext cx="1276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Samtools index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40E34D-62E0-EF4E-9ABA-E0F2190B2FB7}"/>
              </a:ext>
            </a:extLst>
          </p:cNvPr>
          <p:cNvCxnSpPr>
            <a:stCxn id="35" idx="2"/>
          </p:cNvCxnSpPr>
          <p:nvPr/>
        </p:nvCxnSpPr>
        <p:spPr>
          <a:xfrm flipH="1">
            <a:off x="3193467" y="5620378"/>
            <a:ext cx="1" cy="22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DC0628-F062-D54A-8356-87E442B013CF}"/>
              </a:ext>
            </a:extLst>
          </p:cNvPr>
          <p:cNvCxnSpPr/>
          <p:nvPr/>
        </p:nvCxnSpPr>
        <p:spPr>
          <a:xfrm flipH="1">
            <a:off x="8849056" y="5635551"/>
            <a:ext cx="1" cy="22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BEE10F0-8D4D-5342-A09B-BFD9C101BD1A}"/>
              </a:ext>
            </a:extLst>
          </p:cNvPr>
          <p:cNvCxnSpPr>
            <a:cxnSpLocks/>
          </p:cNvCxnSpPr>
          <p:nvPr/>
        </p:nvCxnSpPr>
        <p:spPr>
          <a:xfrm flipH="1">
            <a:off x="6272938" y="5574845"/>
            <a:ext cx="1" cy="27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4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278513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8254D0A-E197-C24E-A994-2E04A991B78E}"/>
              </a:ext>
            </a:extLst>
          </p:cNvPr>
          <p:cNvSpPr/>
          <p:nvPr/>
        </p:nvSpPr>
        <p:spPr>
          <a:xfrm>
            <a:off x="59652" y="1761479"/>
            <a:ext cx="12024361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12012956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Producing_a_vcf_from_bam()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94E9AB3-E6FA-E340-9B06-2BE16D7A4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723" y="2171703"/>
            <a:ext cx="5275870" cy="2012750"/>
          </a:xfrm>
          <a:prstGeom prst="rect">
            <a:avLst/>
          </a:prstGeom>
        </p:spPr>
      </p:pic>
      <p:sp>
        <p:nvSpPr>
          <p:cNvPr id="51" name="Magnetic Disk 50">
            <a:extLst>
              <a:ext uri="{FF2B5EF4-FFF2-40B4-BE49-F238E27FC236}">
                <a16:creationId xmlns:a16="http://schemas.microsoft.com/office/drawing/2014/main" id="{B2754EC0-4D62-7A4E-9DB2-72EDAD093DB7}"/>
              </a:ext>
            </a:extLst>
          </p:cNvPr>
          <p:cNvSpPr/>
          <p:nvPr/>
        </p:nvSpPr>
        <p:spPr>
          <a:xfrm>
            <a:off x="8883571" y="2507872"/>
            <a:ext cx="289561" cy="278714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320FB-963A-EA40-B082-62DD82E2D0BF}"/>
              </a:ext>
            </a:extLst>
          </p:cNvPr>
          <p:cNvSpPr txBox="1"/>
          <p:nvPr/>
        </p:nvSpPr>
        <p:spPr>
          <a:xfrm>
            <a:off x="9255500" y="2447457"/>
            <a:ext cx="28285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Sorted and Indexed bam file</a:t>
            </a:r>
          </a:p>
        </p:txBody>
      </p:sp>
      <p:pic>
        <p:nvPicPr>
          <p:cNvPr id="53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628CF691-A9C3-6547-BB45-A3D7E0F64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8832967" y="2990552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234D6D0-93A1-A749-AD5E-BAB32D53F458}"/>
              </a:ext>
            </a:extLst>
          </p:cNvPr>
          <p:cNvSpPr txBox="1"/>
          <p:nvPr/>
        </p:nvSpPr>
        <p:spPr>
          <a:xfrm>
            <a:off x="9352175" y="3014089"/>
            <a:ext cx="282851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 g.vcf file for one sample</a:t>
            </a:r>
          </a:p>
        </p:txBody>
      </p:sp>
      <p:pic>
        <p:nvPicPr>
          <p:cNvPr id="73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09A738FE-D159-774A-8018-CDECEAE0C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4421004" y="4947086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B3281E8B-67D2-594B-A625-DE06FD88B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3912968" y="5088555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821CBD04-0578-554A-811C-82F8D0CF2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4670680" y="5360513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207B9EBE-D213-8C4A-9472-F7D1B8ABB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4117063" y="5436728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87B5869A-FF94-4A46-B02F-139236013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4526646" y="5913479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36CC0686-98A9-1C40-B25B-9415E569A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3650821" y="5696544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Single Puzzle Icon Symbol Sign Vector Stock-Vektorgrafik (Lizenzfrei)  1383487460">
            <a:extLst>
              <a:ext uri="{FF2B5EF4-FFF2-40B4-BE49-F238E27FC236}">
                <a16:creationId xmlns:a16="http://schemas.microsoft.com/office/drawing/2014/main" id="{38349930-4C90-074F-8BFB-7BE0AC0D7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937" r="57450" b="28988"/>
          <a:stretch/>
        </p:blipFill>
        <p:spPr bwMode="auto">
          <a:xfrm>
            <a:off x="3423747" y="5286323"/>
            <a:ext cx="48126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45E3BE-477B-594E-B4A4-CF2768FC3711}"/>
              </a:ext>
            </a:extLst>
          </p:cNvPr>
          <p:cNvCxnSpPr/>
          <p:nvPr/>
        </p:nvCxnSpPr>
        <p:spPr>
          <a:xfrm>
            <a:off x="5363993" y="5572471"/>
            <a:ext cx="216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E14A5-F504-D443-829E-0D421B50B9F1}"/>
              </a:ext>
            </a:extLst>
          </p:cNvPr>
          <p:cNvSpPr txBox="1"/>
          <p:nvPr/>
        </p:nvSpPr>
        <p:spPr>
          <a:xfrm>
            <a:off x="5304755" y="5171711"/>
            <a:ext cx="219113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GenomicsDBImport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DFB84-7312-F645-B929-D4FDBBC204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698" y="4950805"/>
            <a:ext cx="1384300" cy="14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951909-1EEE-1D4C-BE65-06A910CF3489}"/>
              </a:ext>
            </a:extLst>
          </p:cNvPr>
          <p:cNvSpPr txBox="1"/>
          <p:nvPr/>
        </p:nvSpPr>
        <p:spPr>
          <a:xfrm>
            <a:off x="7495889" y="6360504"/>
            <a:ext cx="271491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A merged </a:t>
            </a:r>
            <a:r>
              <a:rPr lang="en-US" sz="1801" dirty="0" err="1"/>
              <a:t>vcf</a:t>
            </a:r>
            <a:r>
              <a:rPr lang="en-US" sz="1801" dirty="0"/>
              <a:t> file</a:t>
            </a:r>
          </a:p>
        </p:txBody>
      </p:sp>
      <p:sp>
        <p:nvSpPr>
          <p:cNvPr id="48" name="Trapezium 47">
            <a:extLst>
              <a:ext uri="{FF2B5EF4-FFF2-40B4-BE49-F238E27FC236}">
                <a16:creationId xmlns:a16="http://schemas.microsoft.com/office/drawing/2014/main" id="{A36E3765-B3DB-4046-B351-B0E390FBDD33}"/>
              </a:ext>
            </a:extLst>
          </p:cNvPr>
          <p:cNvSpPr/>
          <p:nvPr/>
        </p:nvSpPr>
        <p:spPr>
          <a:xfrm>
            <a:off x="87506" y="3900024"/>
            <a:ext cx="12236411" cy="2805458"/>
          </a:xfrm>
          <a:prstGeom prst="trapezoid">
            <a:avLst>
              <a:gd name="adj" fmla="val 201076"/>
            </a:avLst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16625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226315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8254D0A-E197-C24E-A994-2E04A991B78E}"/>
              </a:ext>
            </a:extLst>
          </p:cNvPr>
          <p:cNvSpPr/>
          <p:nvPr/>
        </p:nvSpPr>
        <p:spPr>
          <a:xfrm>
            <a:off x="107994" y="1760321"/>
            <a:ext cx="12024361" cy="5018048"/>
          </a:xfrm>
          <a:prstGeom prst="rect">
            <a:avLst/>
          </a:prstGeom>
          <a:solidFill>
            <a:schemeClr val="bg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12012956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 err="1"/>
              <a:t>Gatk_master_script</a:t>
            </a:r>
            <a:endParaRPr lang="en-US" sz="180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3BC79-BB0A-6C49-B8E1-1EBEE4A86E7B}"/>
              </a:ext>
            </a:extLst>
          </p:cNvPr>
          <p:cNvSpPr txBox="1"/>
          <p:nvPr/>
        </p:nvSpPr>
        <p:spPr>
          <a:xfrm>
            <a:off x="1323509" y="4921698"/>
            <a:ext cx="1282459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Genotype GVCF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5A0EEC-5E7D-D548-9420-AA5D19040409}"/>
              </a:ext>
            </a:extLst>
          </p:cNvPr>
          <p:cNvSpPr/>
          <p:nvPr/>
        </p:nvSpPr>
        <p:spPr>
          <a:xfrm>
            <a:off x="2664070" y="5337277"/>
            <a:ext cx="1072321" cy="32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VCF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AA212D-FE1E-C246-8EB6-67FD716E5B8E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736389" y="5498776"/>
            <a:ext cx="1546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A016D-31DE-D644-839B-219A506C0BA7}"/>
              </a:ext>
            </a:extLst>
          </p:cNvPr>
          <p:cNvSpPr/>
          <p:nvPr/>
        </p:nvSpPr>
        <p:spPr>
          <a:xfrm>
            <a:off x="5344040" y="5313930"/>
            <a:ext cx="1072321" cy="32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VCF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E5EFDD-BF4F-044E-9B07-DE1D546E24FF}"/>
              </a:ext>
            </a:extLst>
          </p:cNvPr>
          <p:cNvCxnSpPr>
            <a:cxnSpLocks/>
          </p:cNvCxnSpPr>
          <p:nvPr/>
        </p:nvCxnSpPr>
        <p:spPr>
          <a:xfrm>
            <a:off x="6427354" y="5498771"/>
            <a:ext cx="155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77E82F-BEF1-D840-BFF6-59D1468170CF}"/>
              </a:ext>
            </a:extLst>
          </p:cNvPr>
          <p:cNvSpPr txBox="1"/>
          <p:nvPr/>
        </p:nvSpPr>
        <p:spPr>
          <a:xfrm>
            <a:off x="3764754" y="4883643"/>
            <a:ext cx="1612146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Recalibration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155914-40A9-3945-B179-37B1995B606A}"/>
              </a:ext>
            </a:extLst>
          </p:cNvPr>
          <p:cNvSpPr txBox="1"/>
          <p:nvPr/>
        </p:nvSpPr>
        <p:spPr>
          <a:xfrm>
            <a:off x="6529745" y="5078751"/>
            <a:ext cx="16121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VQSR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258312-2A4A-E64E-8D76-9CEB2D12FD4B}"/>
              </a:ext>
            </a:extLst>
          </p:cNvPr>
          <p:cNvSpPr/>
          <p:nvPr/>
        </p:nvSpPr>
        <p:spPr>
          <a:xfrm>
            <a:off x="7977769" y="5206808"/>
            <a:ext cx="1904610" cy="530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VCF ready for annotation</a:t>
            </a:r>
          </a:p>
        </p:txBody>
      </p:sp>
      <p:sp>
        <p:nvSpPr>
          <p:cNvPr id="48" name="Trapezium 47">
            <a:extLst>
              <a:ext uri="{FF2B5EF4-FFF2-40B4-BE49-F238E27FC236}">
                <a16:creationId xmlns:a16="http://schemas.microsoft.com/office/drawing/2014/main" id="{A36E3765-B3DB-4046-B351-B0E390FBDD33}"/>
              </a:ext>
            </a:extLst>
          </p:cNvPr>
          <p:cNvSpPr/>
          <p:nvPr/>
        </p:nvSpPr>
        <p:spPr>
          <a:xfrm>
            <a:off x="-775929" y="3334478"/>
            <a:ext cx="13792201" cy="2695090"/>
          </a:xfrm>
          <a:prstGeom prst="trapezoid">
            <a:avLst>
              <a:gd name="adj" fmla="val 201076"/>
            </a:avLst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C5B4E0-DAA9-C448-9360-C90BCCCC3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444" y="2511567"/>
            <a:ext cx="4251961" cy="16140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D7DEA7-A38E-764B-991E-A9C4D4A26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16" y="4992352"/>
            <a:ext cx="1016000" cy="9525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F0D157-20D3-EC46-85D8-27B6604F4AF3}"/>
              </a:ext>
            </a:extLst>
          </p:cNvPr>
          <p:cNvCxnSpPr>
            <a:cxnSpLocks/>
          </p:cNvCxnSpPr>
          <p:nvPr/>
        </p:nvCxnSpPr>
        <p:spPr>
          <a:xfrm>
            <a:off x="1338370" y="5507470"/>
            <a:ext cx="1206713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0B8E03-02C6-9048-B0CC-688AF834362B}"/>
              </a:ext>
            </a:extLst>
          </p:cNvPr>
          <p:cNvCxnSpPr/>
          <p:nvPr/>
        </p:nvCxnSpPr>
        <p:spPr>
          <a:xfrm>
            <a:off x="9284010" y="5448081"/>
            <a:ext cx="181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9CFC3A-3FB8-6D4E-AF26-B53C8EB27272}"/>
              </a:ext>
            </a:extLst>
          </p:cNvPr>
          <p:cNvSpPr txBox="1"/>
          <p:nvPr/>
        </p:nvSpPr>
        <p:spPr>
          <a:xfrm>
            <a:off x="9882377" y="5051281"/>
            <a:ext cx="101600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SnpEff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4368D4-8E37-E74C-AFCA-7A13DCF4FEEA}"/>
              </a:ext>
            </a:extLst>
          </p:cNvPr>
          <p:cNvSpPr txBox="1"/>
          <p:nvPr/>
        </p:nvSpPr>
        <p:spPr>
          <a:xfrm>
            <a:off x="9882377" y="5475432"/>
            <a:ext cx="1696793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Bcftools annotate</a:t>
            </a:r>
          </a:p>
        </p:txBody>
      </p:sp>
      <p:pic>
        <p:nvPicPr>
          <p:cNvPr id="38" name="Picture 4" descr="Puzzle. Jigsaw color puzzle pattern, vector illustration , #AFFILIATE,  #color, #Jigsaw, #Puzzle, #puzzle, #illustration … | Color puzzle,  Illustration, Photo puzzle">
            <a:extLst>
              <a:ext uri="{FF2B5EF4-FFF2-40B4-BE49-F238E27FC236}">
                <a16:creationId xmlns:a16="http://schemas.microsoft.com/office/drawing/2014/main" id="{496E57DE-96A8-E445-A813-40C0AE339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007" y="4950924"/>
            <a:ext cx="955716" cy="91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4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apezium 47">
            <a:extLst>
              <a:ext uri="{FF2B5EF4-FFF2-40B4-BE49-F238E27FC236}">
                <a16:creationId xmlns:a16="http://schemas.microsoft.com/office/drawing/2014/main" id="{A36E3765-B3DB-4046-B351-B0E390FBDD33}"/>
              </a:ext>
            </a:extLst>
          </p:cNvPr>
          <p:cNvSpPr/>
          <p:nvPr/>
        </p:nvSpPr>
        <p:spPr>
          <a:xfrm>
            <a:off x="-775929" y="3334478"/>
            <a:ext cx="13792201" cy="2695090"/>
          </a:xfrm>
          <a:prstGeom prst="trapezoid">
            <a:avLst>
              <a:gd name="adj" fmla="val 201076"/>
            </a:avLst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1B43E-C333-0848-A825-4435AA1A5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420033"/>
              </p:ext>
            </p:extLst>
          </p:nvPr>
        </p:nvGraphicFramePr>
        <p:xfrm>
          <a:off x="107989" y="-1854820"/>
          <a:ext cx="120243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3C62413-1145-9941-AFF5-27F38D1B897A}"/>
              </a:ext>
            </a:extLst>
          </p:cNvPr>
          <p:cNvSpPr/>
          <p:nvPr/>
        </p:nvSpPr>
        <p:spPr>
          <a:xfrm>
            <a:off x="71056" y="1760324"/>
            <a:ext cx="12012956" cy="411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 err="1"/>
              <a:t>Gatk_master_script</a:t>
            </a:r>
            <a:endParaRPr lang="en-US" sz="180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3BC79-BB0A-6C49-B8E1-1EBEE4A86E7B}"/>
              </a:ext>
            </a:extLst>
          </p:cNvPr>
          <p:cNvSpPr txBox="1"/>
          <p:nvPr/>
        </p:nvSpPr>
        <p:spPr>
          <a:xfrm>
            <a:off x="2041378" y="4899904"/>
            <a:ext cx="1282459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Variants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5A0EEC-5E7D-D548-9420-AA5D19040409}"/>
              </a:ext>
            </a:extLst>
          </p:cNvPr>
          <p:cNvSpPr/>
          <p:nvPr/>
        </p:nvSpPr>
        <p:spPr>
          <a:xfrm>
            <a:off x="3397379" y="4762108"/>
            <a:ext cx="1072321" cy="16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VCF selected for SNPs and Indels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AA212D-FE1E-C246-8EB6-67FD716E5B8E}"/>
              </a:ext>
            </a:extLst>
          </p:cNvPr>
          <p:cNvCxnSpPr>
            <a:cxnSpLocks/>
          </p:cNvCxnSpPr>
          <p:nvPr/>
        </p:nvCxnSpPr>
        <p:spPr>
          <a:xfrm flipV="1">
            <a:off x="4693786" y="5481887"/>
            <a:ext cx="1546742" cy="3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A016D-31DE-D644-839B-219A506C0BA7}"/>
              </a:ext>
            </a:extLst>
          </p:cNvPr>
          <p:cNvSpPr/>
          <p:nvPr/>
        </p:nvSpPr>
        <p:spPr>
          <a:xfrm>
            <a:off x="6382710" y="4662989"/>
            <a:ext cx="1072321" cy="1705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VCF  with high quality variants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E5EFDD-BF4F-044E-9B07-DE1D546E24FF}"/>
              </a:ext>
            </a:extLst>
          </p:cNvPr>
          <p:cNvCxnSpPr>
            <a:cxnSpLocks/>
          </p:cNvCxnSpPr>
          <p:nvPr/>
        </p:nvCxnSpPr>
        <p:spPr>
          <a:xfrm>
            <a:off x="7528562" y="5480662"/>
            <a:ext cx="155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77E82F-BEF1-D840-BFF6-59D1468170CF}"/>
              </a:ext>
            </a:extLst>
          </p:cNvPr>
          <p:cNvSpPr txBox="1"/>
          <p:nvPr/>
        </p:nvSpPr>
        <p:spPr>
          <a:xfrm>
            <a:off x="4435446" y="5143124"/>
            <a:ext cx="184944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VariantFiltration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155914-40A9-3945-B179-37B1995B606A}"/>
              </a:ext>
            </a:extLst>
          </p:cNvPr>
          <p:cNvSpPr txBox="1"/>
          <p:nvPr/>
        </p:nvSpPr>
        <p:spPr>
          <a:xfrm>
            <a:off x="7419523" y="5096052"/>
            <a:ext cx="16121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VQSR</a:t>
            </a:r>
          </a:p>
        </p:txBody>
      </p:sp>
      <p:pic>
        <p:nvPicPr>
          <p:cNvPr id="23" name="Picture 4" descr="Puzzle. Jigsaw color puzzle pattern, vector illustration , #AFFILIATE,  #color, #Jigsaw, #Puzzle, #puzzle, #illustration … | Color puzzle,  Illustration, Photo puzzle">
            <a:extLst>
              <a:ext uri="{FF2B5EF4-FFF2-40B4-BE49-F238E27FC236}">
                <a16:creationId xmlns:a16="http://schemas.microsoft.com/office/drawing/2014/main" id="{6B5ACC35-F981-7F40-A371-C2619AFD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4" y="5005388"/>
            <a:ext cx="955716" cy="91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ow to Use Redis for Content Filtering | Redis Labs">
            <a:extLst>
              <a:ext uri="{FF2B5EF4-FFF2-40B4-BE49-F238E27FC236}">
                <a16:creationId xmlns:a16="http://schemas.microsoft.com/office/drawing/2014/main" id="{F4725E1E-00BA-1745-8C70-F7F026304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r="15407"/>
          <a:stretch/>
        </p:blipFill>
        <p:spPr bwMode="auto">
          <a:xfrm>
            <a:off x="4770127" y="2154449"/>
            <a:ext cx="2758441" cy="233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F0D157-20D3-EC46-85D8-27B6604F4AF3}"/>
              </a:ext>
            </a:extLst>
          </p:cNvPr>
          <p:cNvCxnSpPr>
            <a:cxnSpLocks/>
          </p:cNvCxnSpPr>
          <p:nvPr/>
        </p:nvCxnSpPr>
        <p:spPr>
          <a:xfrm>
            <a:off x="2141750" y="5568028"/>
            <a:ext cx="1206713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19A746-AD61-6E40-9DF5-6E4526C4205B}"/>
              </a:ext>
            </a:extLst>
          </p:cNvPr>
          <p:cNvSpPr txBox="1"/>
          <p:nvPr/>
        </p:nvSpPr>
        <p:spPr>
          <a:xfrm>
            <a:off x="670579" y="5950337"/>
            <a:ext cx="148622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Annotated </a:t>
            </a:r>
            <a:r>
              <a:rPr lang="en-US" sz="1801" dirty="0" err="1"/>
              <a:t>vcf</a:t>
            </a:r>
            <a:endParaRPr lang="en-US" sz="1801" dirty="0"/>
          </a:p>
        </p:txBody>
      </p:sp>
      <p:pic>
        <p:nvPicPr>
          <p:cNvPr id="11270" name="Picture 6" descr="Nerd emoji, T-shirt Emoji domain Nerd Glasses, Sunglasses Emoji, tshirt,  face, fashion png | PNGWing">
            <a:extLst>
              <a:ext uri="{FF2B5EF4-FFF2-40B4-BE49-F238E27FC236}">
                <a16:creationId xmlns:a16="http://schemas.microsoft.com/office/drawing/2014/main" id="{6533D97A-1C16-AF4E-BE86-2F20879D8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10" y="4899901"/>
            <a:ext cx="1776261" cy="11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1DCC4-822D-A542-96FD-7E5BBBF2E0AE}"/>
              </a:ext>
            </a:extLst>
          </p:cNvPr>
          <p:cNvSpPr txBox="1"/>
          <p:nvPr/>
        </p:nvSpPr>
        <p:spPr>
          <a:xfrm>
            <a:off x="9403081" y="6319670"/>
            <a:ext cx="249936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True indels and </a:t>
            </a:r>
            <a:r>
              <a:rPr lang="en-US" sz="1801" dirty="0" err="1"/>
              <a:t>snps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169840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41F7-4DA5-C74C-9786-8EDE7A4B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2" y="3130043"/>
            <a:ext cx="4036334" cy="2387600"/>
          </a:xfrm>
        </p:spPr>
        <p:txBody>
          <a:bodyPr vert="horz" lIns="91440" tIns="45721" rIns="91440" bIns="45721" rtlCol="0" anchor="t">
            <a:normAutofit/>
          </a:bodyPr>
          <a:lstStyle/>
          <a:p>
            <a:r>
              <a:rPr lang="en-US" sz="5401"/>
              <a:t>3D7 Clone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7F254-6602-4C43-9B63-0F138F52D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" b="-2"/>
          <a:stretch/>
        </p:blipFill>
        <p:spPr>
          <a:xfrm>
            <a:off x="4876803" y="365762"/>
            <a:ext cx="7047367" cy="5986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6693BF-0154-8744-9EF8-1D995C636D25}"/>
              </a:ext>
            </a:extLst>
          </p:cNvPr>
          <p:cNvSpPr/>
          <p:nvPr/>
        </p:nvSpPr>
        <p:spPr>
          <a:xfrm>
            <a:off x="4983487" y="365762"/>
            <a:ext cx="3672841" cy="5986320"/>
          </a:xfrm>
          <a:prstGeom prst="rect">
            <a:avLst/>
          </a:prstGeom>
          <a:solidFill>
            <a:srgbClr val="F2A2B4">
              <a:alpha val="10000"/>
            </a:srgb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9447E-EBBA-5B41-85EA-5EE132D5463F}"/>
              </a:ext>
            </a:extLst>
          </p:cNvPr>
          <p:cNvSpPr/>
          <p:nvPr/>
        </p:nvSpPr>
        <p:spPr>
          <a:xfrm>
            <a:off x="7985760" y="1813566"/>
            <a:ext cx="670560" cy="198121"/>
          </a:xfrm>
          <a:prstGeom prst="rect">
            <a:avLst/>
          </a:prstGeom>
          <a:solidFill>
            <a:schemeClr val="accent2">
              <a:lumMod val="50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195877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256B-52D3-F54C-AF21-01087DC2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 am right now</a:t>
            </a:r>
            <a:br>
              <a:rPr lang="en-US"/>
            </a:b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0B4BAAC-2202-3340-BBF6-C88E58A4B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043459"/>
              </p:ext>
            </p:extLst>
          </p:nvPr>
        </p:nvGraphicFramePr>
        <p:xfrm>
          <a:off x="167643" y="1027910"/>
          <a:ext cx="12024361" cy="242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379E9AF-8D2C-2641-9F45-02DD06FF3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362" y="3215643"/>
            <a:ext cx="5090160" cy="212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42B82-A67B-174E-BAE2-2CAAE79DDA2D}"/>
              </a:ext>
            </a:extLst>
          </p:cNvPr>
          <p:cNvSpPr txBox="1"/>
          <p:nvPr/>
        </p:nvSpPr>
        <p:spPr>
          <a:xfrm>
            <a:off x="3261362" y="5336543"/>
            <a:ext cx="21640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Multiple g.vcf 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8E3B8-F30A-BF44-85E4-CB5E9DC6BD82}"/>
              </a:ext>
            </a:extLst>
          </p:cNvPr>
          <p:cNvSpPr txBox="1"/>
          <p:nvPr/>
        </p:nvSpPr>
        <p:spPr>
          <a:xfrm>
            <a:off x="6111241" y="5336543"/>
            <a:ext cx="21640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Combined g.vcf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B39A5-CD18-3C4A-B71D-B701C5A46056}"/>
              </a:ext>
            </a:extLst>
          </p:cNvPr>
          <p:cNvSpPr txBox="1"/>
          <p:nvPr/>
        </p:nvSpPr>
        <p:spPr>
          <a:xfrm>
            <a:off x="5105404" y="3596644"/>
            <a:ext cx="1143001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Genomics DB Import</a:t>
            </a:r>
          </a:p>
        </p:txBody>
      </p:sp>
    </p:spTree>
    <p:extLst>
      <p:ext uri="{BB962C8B-B14F-4D97-AF65-F5344CB8AC3E}">
        <p14:creationId xmlns:p14="http://schemas.microsoft.com/office/powerpoint/2010/main" val="280863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10554</TotalTime>
  <Words>2092</Words>
  <Application>Microsoft Macintosh PowerPoint</Application>
  <PresentationFormat>Widescreen</PresentationFormat>
  <Paragraphs>343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Slack-Lato</vt:lpstr>
      <vt:lpstr>Symbol</vt:lpstr>
      <vt:lpstr>Times New Roman</vt:lpstr>
      <vt:lpstr>Office Theme</vt:lpstr>
      <vt:lpstr>Summary of Update meetings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3D7 Clone Tree</vt:lpstr>
      <vt:lpstr>Where I am right now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3D7 (34 samples)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6th October 2020 – 16th October 2020</dc:title>
  <dc:creator>Aakanksha Singh</dc:creator>
  <cp:lastModifiedBy>Aakanksha Singh</cp:lastModifiedBy>
  <cp:revision>44</cp:revision>
  <cp:lastPrinted>2021-01-15T13:54:44Z</cp:lastPrinted>
  <dcterms:created xsi:type="dcterms:W3CDTF">2021-01-05T05:16:15Z</dcterms:created>
  <dcterms:modified xsi:type="dcterms:W3CDTF">2025-10-03T01:06:09Z</dcterms:modified>
</cp:coreProperties>
</file>